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8" r:id="rId1"/>
  </p:sldMasterIdLst>
  <p:notesMasterIdLst>
    <p:notesMasterId r:id="rId57"/>
  </p:notesMasterIdLst>
  <p:sldIdLst>
    <p:sldId id="256" r:id="rId2"/>
    <p:sldId id="278" r:id="rId3"/>
    <p:sldId id="279" r:id="rId4"/>
    <p:sldId id="284" r:id="rId5"/>
    <p:sldId id="281" r:id="rId6"/>
    <p:sldId id="303" r:id="rId7"/>
    <p:sldId id="304" r:id="rId8"/>
    <p:sldId id="306" r:id="rId9"/>
    <p:sldId id="286" r:id="rId10"/>
    <p:sldId id="302" r:id="rId11"/>
    <p:sldId id="305" r:id="rId12"/>
    <p:sldId id="290" r:id="rId13"/>
    <p:sldId id="292" r:id="rId14"/>
    <p:sldId id="296" r:id="rId15"/>
    <p:sldId id="301" r:id="rId16"/>
    <p:sldId id="287" r:id="rId17"/>
    <p:sldId id="288" r:id="rId18"/>
    <p:sldId id="300" r:id="rId19"/>
    <p:sldId id="291" r:id="rId20"/>
    <p:sldId id="297" r:id="rId21"/>
    <p:sldId id="298" r:id="rId22"/>
    <p:sldId id="311" r:id="rId23"/>
    <p:sldId id="314" r:id="rId24"/>
    <p:sldId id="289" r:id="rId25"/>
    <p:sldId id="299" r:id="rId26"/>
    <p:sldId id="265" r:id="rId27"/>
    <p:sldId id="313" r:id="rId28"/>
    <p:sldId id="312" r:id="rId29"/>
    <p:sldId id="271" r:id="rId30"/>
    <p:sldId id="274" r:id="rId31"/>
    <p:sldId id="321" r:id="rId32"/>
    <p:sldId id="282" r:id="rId33"/>
    <p:sldId id="309" r:id="rId34"/>
    <p:sldId id="310" r:id="rId35"/>
    <p:sldId id="268" r:id="rId36"/>
    <p:sldId id="266" r:id="rId37"/>
    <p:sldId id="316" r:id="rId38"/>
    <p:sldId id="272" r:id="rId39"/>
    <p:sldId id="317" r:id="rId40"/>
    <p:sldId id="318" r:id="rId41"/>
    <p:sldId id="273" r:id="rId42"/>
    <p:sldId id="267" r:id="rId43"/>
    <p:sldId id="269" r:id="rId44"/>
    <p:sldId id="315" r:id="rId45"/>
    <p:sldId id="270" r:id="rId46"/>
    <p:sldId id="307" r:id="rId47"/>
    <p:sldId id="308" r:id="rId48"/>
    <p:sldId id="275" r:id="rId49"/>
    <p:sldId id="276" r:id="rId50"/>
    <p:sldId id="320" r:id="rId51"/>
    <p:sldId id="283" r:id="rId52"/>
    <p:sldId id="261" r:id="rId53"/>
    <p:sldId id="277" r:id="rId54"/>
    <p:sldId id="322" r:id="rId55"/>
    <p:sldId id="295"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22" autoAdjust="0"/>
    <p:restoredTop sz="94660"/>
  </p:normalViewPr>
  <p:slideViewPr>
    <p:cSldViewPr snapToGrid="0">
      <p:cViewPr varScale="1">
        <p:scale>
          <a:sx n="78" d="100"/>
          <a:sy n="78" d="100"/>
        </p:scale>
        <p:origin x="1099"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van Zavala" userId="058716458f264bdb" providerId="LiveId" clId="{F47A6991-C849-41D7-BD76-352F9ED90993}"/>
    <pc:docChg chg="custSel modSld">
      <pc:chgData name="Ivan Zavala" userId="058716458f264bdb" providerId="LiveId" clId="{F47A6991-C849-41D7-BD76-352F9ED90993}" dt="2025-11-12T06:06:46.348" v="22" actId="27636"/>
      <pc:docMkLst>
        <pc:docMk/>
      </pc:docMkLst>
      <pc:sldChg chg="modSp mod">
        <pc:chgData name="Ivan Zavala" userId="058716458f264bdb" providerId="LiveId" clId="{F47A6991-C849-41D7-BD76-352F9ED90993}" dt="2025-11-12T06:06:46.348" v="22" actId="27636"/>
        <pc:sldMkLst>
          <pc:docMk/>
          <pc:sldMk cId="4142505077" sldId="278"/>
        </pc:sldMkLst>
        <pc:spChg chg="mod">
          <ac:chgData name="Ivan Zavala" userId="058716458f264bdb" providerId="LiveId" clId="{F47A6991-C849-41D7-BD76-352F9ED90993}" dt="2025-11-12T06:06:46.348" v="22" actId="27636"/>
          <ac:spMkLst>
            <pc:docMk/>
            <pc:sldMk cId="4142505077" sldId="278"/>
            <ac:spMk id="9" creationId="{0D9C912F-05C1-3C22-5B6C-5CAB52D34DF5}"/>
          </ac:spMkLst>
        </pc:spChg>
      </pc:sldChg>
      <pc:sldChg chg="modSp mod">
        <pc:chgData name="Ivan Zavala" userId="058716458f264bdb" providerId="LiveId" clId="{F47A6991-C849-41D7-BD76-352F9ED90993}" dt="2025-11-12T06:06:29.883" v="18" actId="14100"/>
        <pc:sldMkLst>
          <pc:docMk/>
          <pc:sldMk cId="3237922914" sldId="292"/>
        </pc:sldMkLst>
        <pc:spChg chg="mod">
          <ac:chgData name="Ivan Zavala" userId="058716458f264bdb" providerId="LiveId" clId="{F47A6991-C849-41D7-BD76-352F9ED90993}" dt="2025-11-12T06:06:29.883" v="18" actId="14100"/>
          <ac:spMkLst>
            <pc:docMk/>
            <pc:sldMk cId="3237922914" sldId="292"/>
            <ac:spMk id="3" creationId="{12077136-E64C-E682-B8FE-465D5896B9A1}"/>
          </ac:spMkLst>
        </pc:spChg>
      </pc:sldChg>
      <pc:sldChg chg="modSp mod">
        <pc:chgData name="Ivan Zavala" userId="058716458f264bdb" providerId="LiveId" clId="{F47A6991-C849-41D7-BD76-352F9ED90993}" dt="2025-11-12T06:06:06.874" v="6" actId="403"/>
        <pc:sldMkLst>
          <pc:docMk/>
          <pc:sldMk cId="2391450908" sldId="296"/>
        </pc:sldMkLst>
        <pc:spChg chg="mod">
          <ac:chgData name="Ivan Zavala" userId="058716458f264bdb" providerId="LiveId" clId="{F47A6991-C849-41D7-BD76-352F9ED90993}" dt="2025-11-12T06:06:06.874" v="6" actId="403"/>
          <ac:spMkLst>
            <pc:docMk/>
            <pc:sldMk cId="2391450908" sldId="296"/>
            <ac:spMk id="1033" creationId="{B8C56303-20A5-441B-F15D-FA8A728366F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2E3A8F-0D1E-4A18-83C5-205C97FD455B}" type="datetimeFigureOut">
              <a:rPr lang="en-US" smtClean="0"/>
              <a:t>11/12/2025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5FD8B3-A1A3-4CF2-9EF9-9EBB83C497DE}" type="slidenum">
              <a:rPr lang="en-US" smtClean="0"/>
              <a:t>‹nº›</a:t>
            </a:fld>
            <a:endParaRPr lang="en-US" dirty="0"/>
          </a:p>
        </p:txBody>
      </p:sp>
    </p:spTree>
    <p:extLst>
      <p:ext uri="{BB962C8B-B14F-4D97-AF65-F5344CB8AC3E}">
        <p14:creationId xmlns:p14="http://schemas.microsoft.com/office/powerpoint/2010/main" val="482069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pt-PT"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5FD8B3-A1A3-4CF2-9EF9-9EBB83C497DE}" type="slidenum">
              <a:rPr lang="en-US" smtClean="0"/>
              <a:t>6</a:t>
            </a:fld>
            <a:endParaRPr lang="en-US" dirty="0"/>
          </a:p>
        </p:txBody>
      </p:sp>
    </p:spTree>
    <p:extLst>
      <p:ext uri="{BB962C8B-B14F-4D97-AF65-F5344CB8AC3E}">
        <p14:creationId xmlns:p14="http://schemas.microsoft.com/office/powerpoint/2010/main" val="4722946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hoto 1">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A9A80D3-2272-ED0F-EBF4-34428557569F}"/>
              </a:ext>
            </a:extLst>
          </p:cNvPr>
          <p:cNvSpPr/>
          <p:nvPr/>
        </p:nvSpPr>
        <p:spPr>
          <a:xfrm>
            <a:off x="-1" y="0"/>
            <a:ext cx="12192001"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91F71E75-F7A2-7C1F-EF86-C5186E904883}"/>
              </a:ext>
            </a:extLst>
          </p:cNvPr>
          <p:cNvSpPr/>
          <p:nvPr/>
        </p:nvSpPr>
        <p:spPr>
          <a:xfrm>
            <a:off x="-4262" y="0"/>
            <a:ext cx="7547339" cy="6858002"/>
          </a:xfrm>
          <a:prstGeom prst="rect">
            <a:avLst/>
          </a:prstGeom>
          <a:gradFill>
            <a:gsLst>
              <a:gs pos="6000">
                <a:schemeClr val="accent5"/>
              </a:gs>
              <a:gs pos="100000">
                <a:schemeClr val="accent2"/>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AB4E0A7-C9D3-8408-2EE0-E46AF38E815F}"/>
              </a:ext>
            </a:extLst>
          </p:cNvPr>
          <p:cNvSpPr/>
          <p:nvPr/>
        </p:nvSpPr>
        <p:spPr>
          <a:xfrm rot="10800000">
            <a:off x="-4285" y="-3"/>
            <a:ext cx="7547361" cy="6857999"/>
          </a:xfrm>
          <a:prstGeom prst="rect">
            <a:avLst/>
          </a:prstGeom>
          <a:gradFill>
            <a:gsLst>
              <a:gs pos="43000">
                <a:schemeClr val="accent2">
                  <a:alpha val="0"/>
                </a:schemeClr>
              </a:gs>
              <a:gs pos="100000">
                <a:schemeClr val="accent2">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E373CB42-010B-9ABE-75EF-F502B4A9F42C}"/>
              </a:ext>
            </a:extLst>
          </p:cNvPr>
          <p:cNvSpPr/>
          <p:nvPr/>
        </p:nvSpPr>
        <p:spPr>
          <a:xfrm rot="16200000">
            <a:off x="1156173" y="-1160457"/>
            <a:ext cx="5226425" cy="7547338"/>
          </a:xfrm>
          <a:prstGeom prst="rect">
            <a:avLst/>
          </a:prstGeom>
          <a:gradFill>
            <a:gsLst>
              <a:gs pos="50000">
                <a:schemeClr val="accent5">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502920"/>
            <a:ext cx="5852160" cy="2953512"/>
          </a:xfrm>
        </p:spPr>
        <p:txBody>
          <a:bodyPr vert="horz" lIns="91440" tIns="45720" rIns="91440" bIns="45720" rtlCol="0" anchor="t">
            <a:normAutofit/>
          </a:bodyPr>
          <a:lstStyle>
            <a:lvl1pPr>
              <a:defRPr lang="en-US" sz="5400" dirty="0">
                <a:solidFill>
                  <a:schemeClr val="bg1"/>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544568"/>
            <a:ext cx="4681728" cy="1591056"/>
          </a:xfrm>
        </p:spPr>
        <p:txBody>
          <a:bodyPr vert="horz" lIns="91440" tIns="45720" rIns="91440" bIns="45720" rtlCol="0" anchor="ctr">
            <a:normAutofit/>
          </a:bodyPr>
          <a:lstStyle>
            <a:lvl1pPr marL="0" indent="0">
              <a:buNone/>
              <a:defRPr lang="en-US" sz="2000" dirty="0">
                <a:solidFill>
                  <a:schemeClr val="bg1"/>
                </a:solidFill>
              </a:defRPr>
            </a:lvl1pPr>
          </a:lstStyle>
          <a:p>
            <a:pPr lvl="0"/>
            <a:r>
              <a:rPr lang="en-US" dirty="0"/>
              <a:t>Click to edit Master subtitle style</a:t>
            </a:r>
          </a:p>
        </p:txBody>
      </p:sp>
      <p:sp>
        <p:nvSpPr>
          <p:cNvPr id="11" name="Footer Placeholder 10">
            <a:extLst>
              <a:ext uri="{FF2B5EF4-FFF2-40B4-BE49-F238E27FC236}">
                <a16:creationId xmlns:a16="http://schemas.microsoft.com/office/drawing/2014/main" id="{F98245A6-7E39-43E3-BB93-77F622756065}"/>
              </a:ext>
            </a:extLst>
          </p:cNvPr>
          <p:cNvSpPr>
            <a:spLocks noGrp="1"/>
          </p:cNvSpPr>
          <p:nvPr>
            <p:ph type="ftr" sz="quarter" idx="15"/>
          </p:nvPr>
        </p:nvSpPr>
        <p:spPr/>
        <p:txBody>
          <a:bodyPr/>
          <a:lstStyle>
            <a:lvl1pPr>
              <a:defRPr>
                <a:solidFill>
                  <a:schemeClr val="bg1"/>
                </a:solidFill>
              </a:defRPr>
            </a:lvl1pPr>
          </a:lstStyle>
          <a:p>
            <a:r>
              <a:rPr lang="en-US" dirty="0"/>
              <a:t>Sample Footer Text</a:t>
            </a:r>
          </a:p>
        </p:txBody>
      </p:sp>
      <p:sp>
        <p:nvSpPr>
          <p:cNvPr id="10" name="Date Placeholder 9">
            <a:extLst>
              <a:ext uri="{FF2B5EF4-FFF2-40B4-BE49-F238E27FC236}">
                <a16:creationId xmlns:a16="http://schemas.microsoft.com/office/drawing/2014/main" id="{00431E1F-9861-6E9A-6FDA-9450A0A9109C}"/>
              </a:ext>
            </a:extLst>
          </p:cNvPr>
          <p:cNvSpPr>
            <a:spLocks noGrp="1"/>
          </p:cNvSpPr>
          <p:nvPr>
            <p:ph type="dt" sz="half" idx="14"/>
          </p:nvPr>
        </p:nvSpPr>
        <p:spPr>
          <a:xfrm>
            <a:off x="4617720" y="6318504"/>
            <a:ext cx="2153412" cy="365760"/>
          </a:xfrm>
        </p:spPr>
        <p:txBody>
          <a:bodyPr/>
          <a:lstStyle>
            <a:lvl1pPr>
              <a:defRPr>
                <a:solidFill>
                  <a:schemeClr val="bg1"/>
                </a:solidFill>
              </a:defRPr>
            </a:lvl1pPr>
          </a:lstStyle>
          <a:p>
            <a:fld id="{D29CF56E-D922-4450-9794-8B0E1451F6EB}" type="datetime1">
              <a:rPr lang="en-US" smtClean="0"/>
              <a:t>11/12/2025</a:t>
            </a:fld>
            <a:endParaRPr lang="en-US" dirty="0"/>
          </a:p>
        </p:txBody>
      </p:sp>
      <p:sp>
        <p:nvSpPr>
          <p:cNvPr id="12" name="Slide Number Placeholder 11">
            <a:extLst>
              <a:ext uri="{FF2B5EF4-FFF2-40B4-BE49-F238E27FC236}">
                <a16:creationId xmlns:a16="http://schemas.microsoft.com/office/drawing/2014/main" id="{43C4D8A9-0078-62DC-A293-9B6083ED649D}"/>
              </a:ext>
            </a:extLst>
          </p:cNvPr>
          <p:cNvSpPr>
            <a:spLocks noGrp="1"/>
          </p:cNvSpPr>
          <p:nvPr>
            <p:ph type="sldNum" sz="quarter" idx="16"/>
          </p:nvPr>
        </p:nvSpPr>
        <p:spPr>
          <a:xfrm>
            <a:off x="6688836" y="6318504"/>
            <a:ext cx="493776" cy="365760"/>
          </a:xfrm>
        </p:spPr>
        <p:txBody>
          <a:bodyPr/>
          <a:lstStyle>
            <a:lvl1pPr>
              <a:defRPr>
                <a:solidFill>
                  <a:schemeClr val="bg1"/>
                </a:solidFill>
              </a:defRPr>
            </a:lvl1pPr>
          </a:lstStyle>
          <a:p>
            <a:fld id="{CC057153-B650-4DEB-B370-79DDCFDCE934}" type="slidenum">
              <a:rPr lang="en-US" smtClean="0"/>
              <a:pPr/>
              <a:t>‹nº›</a:t>
            </a:fld>
            <a:endParaRPr lang="en-US" dirty="0"/>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7534656" y="0"/>
            <a:ext cx="4654296" cy="6858000"/>
          </a:xfrm>
          <a:blipFill dpi="0" rotWithShape="1">
            <a:blip r:embed="rId2">
              <a:alphaModFix amt="70000"/>
            </a:blip>
            <a:srcRect/>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54227159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2">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4F65FF0-EE88-E48A-1552-AF2B228EADC6}"/>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3D93006-CD9A-ACB8-4DFF-755585BD51C6}"/>
              </a:ext>
            </a:extLst>
          </p:cNvPr>
          <p:cNvSpPr/>
          <p:nvPr/>
        </p:nvSpPr>
        <p:spPr>
          <a:xfrm rot="5400000" flipH="1" flipV="1">
            <a:off x="2662822" y="-2671180"/>
            <a:ext cx="6866356" cy="12192001"/>
          </a:xfrm>
          <a:prstGeom prst="rect">
            <a:avLst/>
          </a:prstGeom>
          <a:gradFill>
            <a:gsLst>
              <a:gs pos="13000">
                <a:schemeClr val="accent2"/>
              </a:gs>
              <a:gs pos="100000">
                <a:schemeClr val="accent5"/>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6" name="Rectangle 5">
            <a:extLst>
              <a:ext uri="{FF2B5EF4-FFF2-40B4-BE49-F238E27FC236}">
                <a16:creationId xmlns:a16="http://schemas.microsoft.com/office/drawing/2014/main" id="{3B71B6E1-2B98-87C0-C97D-DC19E754324D}"/>
              </a:ext>
            </a:extLst>
          </p:cNvPr>
          <p:cNvSpPr/>
          <p:nvPr/>
        </p:nvSpPr>
        <p:spPr>
          <a:xfrm rot="16200000" flipH="1" flipV="1">
            <a:off x="2144989" y="-2153344"/>
            <a:ext cx="5473326" cy="9763303"/>
          </a:xfrm>
          <a:prstGeom prst="rect">
            <a:avLst/>
          </a:prstGeom>
          <a:gradFill flip="none" rotWithShape="1">
            <a:gsLst>
              <a:gs pos="0">
                <a:schemeClr val="accent5">
                  <a:lumMod val="75000"/>
                  <a:alpha val="68000"/>
                </a:schemeClr>
              </a:gs>
              <a:gs pos="45000">
                <a:schemeClr val="accent5">
                  <a:lumMod val="60000"/>
                  <a:lumOff val="40000"/>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Rectangle 6">
            <a:extLst>
              <a:ext uri="{FF2B5EF4-FFF2-40B4-BE49-F238E27FC236}">
                <a16:creationId xmlns:a16="http://schemas.microsoft.com/office/drawing/2014/main" id="{A35B8330-0A40-6340-3205-86A38459537F}"/>
              </a:ext>
            </a:extLst>
          </p:cNvPr>
          <p:cNvSpPr/>
          <p:nvPr/>
        </p:nvSpPr>
        <p:spPr>
          <a:xfrm flipV="1">
            <a:off x="1031672" y="2962966"/>
            <a:ext cx="11160328" cy="3895034"/>
          </a:xfrm>
          <a:prstGeom prst="rect">
            <a:avLst/>
          </a:prstGeom>
          <a:gradFill>
            <a:gsLst>
              <a:gs pos="0">
                <a:schemeClr val="accent5">
                  <a:lumMod val="75000"/>
                </a:schemeClr>
              </a:gs>
              <a:gs pos="42000">
                <a:schemeClr val="accent5">
                  <a:alpha val="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a:extLst>
              <a:ext uri="{FF2B5EF4-FFF2-40B4-BE49-F238E27FC236}">
                <a16:creationId xmlns:a16="http://schemas.microsoft.com/office/drawing/2014/main" id="{DA413373-13C5-71D9-C45A-699B0F451355}"/>
              </a:ext>
              <a:ext uri="{C183D7F6-B498-43B3-948B-1728B52AA6E4}">
                <adec:decorative xmlns:adec="http://schemas.microsoft.com/office/drawing/2017/decorative" val="1"/>
              </a:ext>
            </a:extLst>
          </p:cNvPr>
          <p:cNvSpPr/>
          <p:nvPr/>
        </p:nvSpPr>
        <p:spPr>
          <a:xfrm rot="5400000" flipH="1" flipV="1">
            <a:off x="1233479" y="361145"/>
            <a:ext cx="5263375" cy="7730333"/>
          </a:xfrm>
          <a:prstGeom prst="rect">
            <a:avLst/>
          </a:prstGeom>
          <a:gradFill flip="none" rotWithShape="1">
            <a:gsLst>
              <a:gs pos="8000">
                <a:schemeClr val="accent2">
                  <a:lumMod val="75000"/>
                </a:schemeClr>
              </a:gs>
              <a:gs pos="50000">
                <a:schemeClr val="accent2">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rgbClr val="FFFFFF"/>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612648" y="2093976"/>
            <a:ext cx="6528816" cy="4178808"/>
          </a:xfrm>
        </p:spPr>
        <p:txBody>
          <a:bodyPr vert="horz" lIns="91440" tIns="45720" rIns="91440" bIns="45720" rtlCol="0" anchor="b">
            <a:normAutofit/>
          </a:bodyPr>
          <a:lstStyle>
            <a:lvl1pPr>
              <a:defRPr lang="en-US" sz="6600" dirty="0">
                <a:solidFill>
                  <a:schemeClr val="bg1"/>
                </a:solidFill>
              </a:defRPr>
            </a:lvl1pPr>
          </a:lstStyle>
          <a:p>
            <a:pPr lvl="0"/>
            <a:r>
              <a:rPr lang="en-US" dirty="0"/>
              <a:t>Click to edit Master title style</a:t>
            </a:r>
          </a:p>
        </p:txBody>
      </p:sp>
      <p:sp>
        <p:nvSpPr>
          <p:cNvPr id="15" name="Footer Placeholder 14">
            <a:extLst>
              <a:ext uri="{FF2B5EF4-FFF2-40B4-BE49-F238E27FC236}">
                <a16:creationId xmlns:a16="http://schemas.microsoft.com/office/drawing/2014/main" id="{C3B3753E-6E60-F731-58BF-7C4D0497E939}"/>
              </a:ext>
            </a:extLst>
          </p:cNvPr>
          <p:cNvSpPr>
            <a:spLocks noGrp="1"/>
          </p:cNvSpPr>
          <p:nvPr>
            <p:ph type="ftr" sz="quarter" idx="11"/>
          </p:nvPr>
        </p:nvSpPr>
        <p:spPr/>
        <p:txBody>
          <a:bodyPr/>
          <a:lstStyle>
            <a:lvl1pPr>
              <a:defRPr>
                <a:solidFill>
                  <a:schemeClr val="bg1"/>
                </a:solidFill>
              </a:defRPr>
            </a:lvl1pPr>
          </a:lstStyle>
          <a:p>
            <a:r>
              <a:rPr lang="en-US" dirty="0"/>
              <a:t>Sample Footer Text</a:t>
            </a:r>
          </a:p>
        </p:txBody>
      </p:sp>
      <p:sp>
        <p:nvSpPr>
          <p:cNvPr id="14" name="Date Placeholder 13">
            <a:extLst>
              <a:ext uri="{FF2B5EF4-FFF2-40B4-BE49-F238E27FC236}">
                <a16:creationId xmlns:a16="http://schemas.microsoft.com/office/drawing/2014/main" id="{08CEB89B-6066-557A-EBEC-18307AC240FE}"/>
              </a:ext>
            </a:extLst>
          </p:cNvPr>
          <p:cNvSpPr>
            <a:spLocks noGrp="1"/>
          </p:cNvSpPr>
          <p:nvPr>
            <p:ph type="dt" sz="half" idx="10"/>
          </p:nvPr>
        </p:nvSpPr>
        <p:spPr/>
        <p:txBody>
          <a:bodyPr/>
          <a:lstStyle>
            <a:lvl1pPr>
              <a:defRPr>
                <a:solidFill>
                  <a:schemeClr val="bg1"/>
                </a:solidFill>
              </a:defRPr>
            </a:lvl1pPr>
          </a:lstStyle>
          <a:p>
            <a:fld id="{9C5C1F80-0989-4135-BEC0-53996BCA1D73}" type="datetime1">
              <a:rPr lang="en-US" smtClean="0"/>
              <a:t>11/12/2025</a:t>
            </a:fld>
            <a:endParaRPr lang="en-US" dirty="0"/>
          </a:p>
        </p:txBody>
      </p:sp>
      <p:sp>
        <p:nvSpPr>
          <p:cNvPr id="16" name="Slide Number Placeholder 15">
            <a:extLst>
              <a:ext uri="{FF2B5EF4-FFF2-40B4-BE49-F238E27FC236}">
                <a16:creationId xmlns:a16="http://schemas.microsoft.com/office/drawing/2014/main" id="{C2114D5C-BE8D-24C7-4A79-C0C28376AA5F}"/>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412161381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DF4C684-CDD4-5CA8-12DC-BB0C4BFE21EA}"/>
              </a:ext>
              <a:ext uri="{C183D7F6-B498-43B3-948B-1728B52AA6E4}">
                <adec:decorative xmlns:adec="http://schemas.microsoft.com/office/drawing/2017/decorative" val="1"/>
              </a:ext>
            </a:extLst>
          </p:cNvPr>
          <p:cNvGrpSpPr/>
          <p:nvPr/>
        </p:nvGrpSpPr>
        <p:grpSpPr>
          <a:xfrm>
            <a:off x="0" y="-4329"/>
            <a:ext cx="5056093" cy="6869586"/>
            <a:chOff x="5171844" y="-11586"/>
            <a:chExt cx="7020159" cy="6869586"/>
          </a:xfrm>
        </p:grpSpPr>
        <p:sp>
          <p:nvSpPr>
            <p:cNvPr id="4" name="Rectangle 3">
              <a:extLst>
                <a:ext uri="{FF2B5EF4-FFF2-40B4-BE49-F238E27FC236}">
                  <a16:creationId xmlns:a16="http://schemas.microsoft.com/office/drawing/2014/main" id="{F6ECDBF0-A1F0-37B6-C87A-8687287F7950}"/>
                </a:ext>
              </a:extLst>
            </p:cNvPr>
            <p:cNvSpPr/>
            <p:nvPr/>
          </p:nvSpPr>
          <p:spPr>
            <a:xfrm>
              <a:off x="5171848" y="-11580"/>
              <a:ext cx="7020152" cy="686957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60F90E0-14F7-6838-2C0A-149459C1D143}"/>
                </a:ext>
              </a:extLst>
            </p:cNvPr>
            <p:cNvSpPr/>
            <p:nvPr/>
          </p:nvSpPr>
          <p:spPr>
            <a:xfrm rot="10800000">
              <a:off x="6351336" y="876304"/>
              <a:ext cx="5840664" cy="5981696"/>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10" name="Rectangle 9">
              <a:extLst>
                <a:ext uri="{FF2B5EF4-FFF2-40B4-BE49-F238E27FC236}">
                  <a16:creationId xmlns:a16="http://schemas.microsoft.com/office/drawing/2014/main" id="{7578B55F-B3C4-0B70-7EAE-5FBFD3308543}"/>
                </a:ext>
              </a:extLst>
            </p:cNvPr>
            <p:cNvSpPr/>
            <p:nvPr/>
          </p:nvSpPr>
          <p:spPr>
            <a:xfrm>
              <a:off x="5171844" y="-11586"/>
              <a:ext cx="5171848" cy="6869586"/>
            </a:xfrm>
            <a:prstGeom prst="rect">
              <a:avLst/>
            </a:prstGeom>
            <a:gradFill flip="none" rotWithShape="1">
              <a:gsLst>
                <a:gs pos="3000">
                  <a:schemeClr val="accent2">
                    <a:alpha val="70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BFFBDE35-AEB9-6AFE-BC7A-79FEFBB51D0A}"/>
                </a:ext>
              </a:extLst>
            </p:cNvPr>
            <p:cNvSpPr/>
            <p:nvPr/>
          </p:nvSpPr>
          <p:spPr>
            <a:xfrm rot="16200000">
              <a:off x="6042356" y="708353"/>
              <a:ext cx="6869583" cy="5429710"/>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58368" y="2103120"/>
            <a:ext cx="3666744" cy="2624328"/>
          </a:xfrm>
          <a:noFill/>
        </p:spPr>
        <p:txBody>
          <a:bodyPr anchor="ctr">
            <a:normAutofit/>
          </a:bodyPr>
          <a:lstStyle>
            <a:lvl1pPr algn="ctr">
              <a:defRPr sz="4800">
                <a:solidFill>
                  <a:schemeClr val="bg1"/>
                </a:solidFill>
              </a:defRPr>
            </a:lvl1pPr>
          </a:lstStyle>
          <a:p>
            <a:r>
              <a:rPr lang="en-US" dirty="0"/>
              <a:t>Click to edit Master title style</a:t>
            </a:r>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p:txBody>
          <a:bodyPr/>
          <a:lstStyle>
            <a:lvl1pPr>
              <a:defRPr>
                <a:solidFill>
                  <a:schemeClr val="bg1"/>
                </a:solidFill>
              </a:defRPr>
            </a:lvl1pPr>
          </a:lstStyle>
          <a:p>
            <a:pPr algn="l"/>
            <a:r>
              <a:rPr lang="en-US" dirty="0"/>
              <a:t>Sample Footer Text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57702" y="877824"/>
            <a:ext cx="5509458" cy="5102352"/>
          </a:xfrm>
        </p:spPr>
        <p:txBody>
          <a:bodyPr vert="horz" lIns="91440" tIns="45720" rIns="91440" bIns="45720" rtlCol="0" anchor="ctr">
            <a:normAutofit/>
          </a:bodyPr>
          <a:lstStyle>
            <a:lvl1pPr marL="457200" indent="-457200">
              <a:buFont typeface="+mj-lt"/>
              <a:buAutoNum type="arabicPeriod"/>
              <a:defRPr lang="en-US" sz="2000" dirty="0"/>
            </a:lvl1pPr>
            <a:lvl2pPr marL="571500" indent="-342900">
              <a:buFont typeface="+mj-lt"/>
              <a:buAutoNum type="arabicPeriod"/>
              <a:defRPr lang="en-US" sz="1800" dirty="0"/>
            </a:lvl2pPr>
            <a:lvl3pPr marL="800100" indent="-342900">
              <a:buFont typeface="+mj-lt"/>
              <a:buAutoNum type="arabicPeriod"/>
              <a:defRPr lang="en-US" sz="1600" dirty="0"/>
            </a:lvl3pPr>
            <a:lvl4pPr>
              <a:buFont typeface="+mj-lt"/>
              <a:buAutoNum type="arabicPeriod"/>
              <a:defRPr lang="en-US" sz="1400" dirty="0"/>
            </a:lvl4pPr>
            <a:lvl5pPr>
              <a:buFont typeface="+mj-lt"/>
              <a:buAutoNum type="arabicPeriod"/>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p:txBody>
          <a:bodyPr/>
          <a:lstStyle/>
          <a:p>
            <a:fld id="{2B346B3B-D23C-46FC-82B4-EC936862EBB6}" type="datetime1">
              <a:rPr lang="en-US" smtClean="0"/>
              <a:t>11/12/2025</a:t>
            </a:fld>
            <a:endParaRPr lang="en-US" dirty="0"/>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389082767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Photo">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9BA5514-C4EC-5772-F451-90A91C385D21}"/>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4" name="Rectangle 3">
              <a:extLst>
                <a:ext uri="{FF2B5EF4-FFF2-40B4-BE49-F238E27FC236}">
                  <a16:creationId xmlns:a16="http://schemas.microsoft.com/office/drawing/2014/main" id="{1C95E155-D254-47EB-52CD-C66E0A29E9AB}"/>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sp>
          <p:nvSpPr>
            <p:cNvPr id="5" name="Rectangle 4">
              <a:extLst>
                <a:ext uri="{FF2B5EF4-FFF2-40B4-BE49-F238E27FC236}">
                  <a16:creationId xmlns:a16="http://schemas.microsoft.com/office/drawing/2014/main" id="{B947EE6D-F09F-E804-C40C-AB228BDE8E64}"/>
                </a:ext>
              </a:extLst>
            </p:cNvPr>
            <p:cNvSpPr/>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gr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272783" y="722376"/>
            <a:ext cx="5138927" cy="1581912"/>
          </a:xfrm>
        </p:spPr>
        <p:txBody>
          <a:bodyPr vert="horz" lIns="91440" tIns="45720" rIns="91440" bIns="45720" rtlCol="0" anchor="b">
            <a:normAutofit/>
          </a:bodyPr>
          <a:lstStyle>
            <a:lvl1pPr>
              <a:defRPr lang="en-US" sz="6000" dirty="0">
                <a:gradFill>
                  <a:gsLst>
                    <a:gs pos="0">
                      <a:schemeClr val="accent2"/>
                    </a:gs>
                    <a:gs pos="100000">
                      <a:schemeClr val="accent5"/>
                    </a:gs>
                  </a:gsLst>
                  <a:lin ang="12000000" scaled="0"/>
                </a:gradFill>
              </a:defRPr>
            </a:lvl1pPr>
          </a:lstStyle>
          <a:p>
            <a:pPr lvl="0"/>
            <a:r>
              <a:rPr lang="en-US" dirty="0"/>
              <a:t>Click to edit Master title style</a:t>
            </a:r>
          </a:p>
        </p:txBody>
      </p:sp>
      <p:sp>
        <p:nvSpPr>
          <p:cNvPr id="11" name="Picture Placeholder 10">
            <a:extLst>
              <a:ext uri="{FF2B5EF4-FFF2-40B4-BE49-F238E27FC236}">
                <a16:creationId xmlns:a16="http://schemas.microsoft.com/office/drawing/2014/main" id="{630EF3B0-9D02-EBD8-2D14-79BF34534AA1}"/>
              </a:ext>
            </a:extLst>
          </p:cNvPr>
          <p:cNvSpPr>
            <a:spLocks noGrp="1"/>
          </p:cNvSpPr>
          <p:nvPr>
            <p:ph type="pic" sz="quarter" idx="17" hasCustomPrompt="1"/>
          </p:nvPr>
        </p:nvSpPr>
        <p:spPr>
          <a:xfrm>
            <a:off x="119307" y="0"/>
            <a:ext cx="5413248" cy="6858000"/>
          </a:xfrm>
          <a:blipFill>
            <a:blip r:embed="rId2">
              <a:alphaModFix amt="70000"/>
            </a:blip>
            <a:stretch>
              <a:fillRect/>
            </a:stretch>
          </a:blipFill>
        </p:spPr>
        <p:txBody>
          <a:bodyPr/>
          <a:lstStyle>
            <a:lvl1pPr marL="0" indent="0">
              <a:buNone/>
              <a:defRPr/>
            </a:lvl1pPr>
          </a:lstStyle>
          <a:p>
            <a:r>
              <a:rPr lang="en-US" dirty="0"/>
              <a: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72784" y="2834640"/>
            <a:ext cx="5138928" cy="2999232"/>
          </a:xfrm>
        </p:spPr>
        <p:txBody>
          <a:bodyPr vert="horz" lIns="91440" tIns="45720" rIns="91440" bIns="45720" rtlCol="0" anchor="b">
            <a:normAutofit/>
          </a:bodyPr>
          <a:lstStyle>
            <a:lvl1pPr marL="457200" indent="-457200">
              <a:buFont typeface="+mj-lt"/>
              <a:buAutoNum type="arabicPeriod"/>
              <a:defRPr lang="en-US" sz="2000" dirty="0"/>
            </a:lvl1pPr>
            <a:lvl2pPr marL="571500" indent="-342900">
              <a:buFont typeface="+mj-lt"/>
              <a:buAutoNum type="arabicPeriod"/>
              <a:defRPr lang="en-US" sz="1800" dirty="0"/>
            </a:lvl2pPr>
            <a:lvl3pPr marL="800100" indent="-342900">
              <a:buFont typeface="+mj-lt"/>
              <a:buAutoNum type="arabicPeriod"/>
              <a:defRPr lang="en-US" sz="1600" dirty="0"/>
            </a:lvl3pPr>
            <a:lvl4pPr>
              <a:buFont typeface="+mj-lt"/>
              <a:buAutoNum type="arabicPeriod"/>
              <a:defRPr lang="en-US" sz="1400" dirty="0"/>
            </a:lvl4pPr>
            <a:lvl5pPr>
              <a:buFont typeface="+mj-lt"/>
              <a:buAutoNum type="arabicPeriod"/>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a:xfrm>
            <a:off x="6272784" y="6318504"/>
            <a:ext cx="3569956" cy="365760"/>
          </a:xfrm>
        </p:spPr>
        <p:txBody>
          <a:bodyPr/>
          <a:lstStyle/>
          <a:p>
            <a:pPr algn="l"/>
            <a:r>
              <a:rPr lang="en-US" dirty="0"/>
              <a:t>Sample Footer Text</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a:xfrm>
            <a:off x="10075652" y="6318504"/>
            <a:ext cx="1491507" cy="365760"/>
          </a:xfrm>
        </p:spPr>
        <p:txBody>
          <a:bodyPr/>
          <a:lstStyle/>
          <a:p>
            <a:fld id="{11039C6F-01AE-405F-93D2-431591D79461}" type="datetime1">
              <a:rPr lang="en-US" smtClean="0"/>
              <a:t>11/12/2025</a:t>
            </a:fld>
            <a:endParaRPr lang="en-US" dirty="0"/>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773048652"/>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Content 2">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E855AC-5F95-123D-E0A1-CBD75D8FD00A}"/>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F3A6A854-7BA6-35FC-898F-37F3BC10E5DB}"/>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455EF75-521C-7F12-2397-68B6128751E8}"/>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682496" y="2222436"/>
            <a:ext cx="4160520" cy="2825496"/>
          </a:xfrm>
        </p:spPr>
        <p:txBody>
          <a:bodyPr anchor="t">
            <a:normAutofit/>
          </a:bodyPr>
          <a:lstStyle>
            <a:lvl1pPr>
              <a:defRPr sz="40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437376" y="2222436"/>
            <a:ext cx="3959352" cy="269748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F09CF825-511F-35F8-E0EC-636033ED43EE}"/>
              </a:ext>
            </a:extLst>
          </p:cNvPr>
          <p:cNvSpPr>
            <a:spLocks noGrp="1"/>
          </p:cNvSpPr>
          <p:nvPr>
            <p:ph type="ftr" sz="quarter" idx="15"/>
          </p:nvPr>
        </p:nvSpPr>
        <p:spPr/>
        <p:txBody>
          <a:bodyPr/>
          <a:lstStyle/>
          <a:p>
            <a:pPr algn="l"/>
            <a:r>
              <a:rPr lang="en-US" dirty="0"/>
              <a:t>Sample Footer Text</a:t>
            </a:r>
          </a:p>
        </p:txBody>
      </p:sp>
      <p:sp>
        <p:nvSpPr>
          <p:cNvPr id="13" name="Date Placeholder 12">
            <a:extLst>
              <a:ext uri="{FF2B5EF4-FFF2-40B4-BE49-F238E27FC236}">
                <a16:creationId xmlns:a16="http://schemas.microsoft.com/office/drawing/2014/main" id="{36A82C16-EB1A-4294-103B-715F071E5A35}"/>
              </a:ext>
            </a:extLst>
          </p:cNvPr>
          <p:cNvSpPr>
            <a:spLocks noGrp="1"/>
          </p:cNvSpPr>
          <p:nvPr>
            <p:ph type="dt" sz="half" idx="14"/>
          </p:nvPr>
        </p:nvSpPr>
        <p:spPr/>
        <p:txBody>
          <a:bodyPr/>
          <a:lstStyle/>
          <a:p>
            <a:fld id="{6AE82713-2685-4CB9-BD26-DD329F3C67A6}" type="datetime1">
              <a:rPr lang="en-US" smtClean="0"/>
              <a:t>11/12/2025</a:t>
            </a:fld>
            <a:endParaRPr lang="en-US" dirty="0"/>
          </a:p>
        </p:txBody>
      </p:sp>
      <p:sp>
        <p:nvSpPr>
          <p:cNvPr id="15" name="Slide Number Placeholder 14">
            <a:extLst>
              <a:ext uri="{FF2B5EF4-FFF2-40B4-BE49-F238E27FC236}">
                <a16:creationId xmlns:a16="http://schemas.microsoft.com/office/drawing/2014/main" id="{727EA83B-52EA-A0B8-E2E8-C9D1FE273B22}"/>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59112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Content 3">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74537F0-59D7-5CF5-65CE-33DFA62B3767}"/>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C7EFD035-FCE9-275A-5EEF-94FC6583E39A}"/>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DFF3E46-4915-D511-DDA5-9451667C3C81}"/>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68552" y="2048256"/>
            <a:ext cx="3813048" cy="3538728"/>
          </a:xfrm>
        </p:spPr>
        <p:txBody>
          <a:bodyPr anchor="t">
            <a:normAutofit/>
          </a:bodyPr>
          <a:lstStyle>
            <a:lvl1pPr>
              <a:defRPr sz="32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775960" y="2048256"/>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57CB2298-A12A-D380-ED4F-AD870434F233}"/>
              </a:ext>
            </a:extLst>
          </p:cNvPr>
          <p:cNvSpPr>
            <a:spLocks noGrp="1"/>
          </p:cNvSpPr>
          <p:nvPr>
            <p:ph type="ftr" sz="quarter" idx="15"/>
          </p:nvPr>
        </p:nvSpPr>
        <p:spPr/>
        <p:txBody>
          <a:bodyPr/>
          <a:lstStyle/>
          <a:p>
            <a:pPr algn="l"/>
            <a:r>
              <a:rPr lang="en-US" dirty="0"/>
              <a:t>Sample Footer Text</a:t>
            </a:r>
          </a:p>
        </p:txBody>
      </p:sp>
      <p:sp>
        <p:nvSpPr>
          <p:cNvPr id="3" name="Date Placeholder 2">
            <a:extLst>
              <a:ext uri="{FF2B5EF4-FFF2-40B4-BE49-F238E27FC236}">
                <a16:creationId xmlns:a16="http://schemas.microsoft.com/office/drawing/2014/main" id="{9D1F2EAD-3327-FA60-8B7F-6CBBD02C3F07}"/>
              </a:ext>
            </a:extLst>
          </p:cNvPr>
          <p:cNvSpPr>
            <a:spLocks noGrp="1"/>
          </p:cNvSpPr>
          <p:nvPr>
            <p:ph type="dt" sz="half" idx="14"/>
          </p:nvPr>
        </p:nvSpPr>
        <p:spPr/>
        <p:txBody>
          <a:bodyPr/>
          <a:lstStyle/>
          <a:p>
            <a:fld id="{957926B3-CA5D-44FB-BC2D-6B05FBB97B04}" type="datetime1">
              <a:rPr lang="en-US" smtClean="0"/>
              <a:t>11/12/2025</a:t>
            </a:fld>
            <a:endParaRPr lang="en-US" dirty="0"/>
          </a:p>
        </p:txBody>
      </p:sp>
      <p:sp>
        <p:nvSpPr>
          <p:cNvPr id="9" name="Slide Number Placeholder 8">
            <a:extLst>
              <a:ext uri="{FF2B5EF4-FFF2-40B4-BE49-F238E27FC236}">
                <a16:creationId xmlns:a16="http://schemas.microsoft.com/office/drawing/2014/main" id="{A63D4A7C-9E9E-96BC-68B8-3F92C9B3B40E}"/>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8872842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Content 4">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0675FE4-1839-CB8F-7574-8FBCED9706D1}"/>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9" name="Rectangle 8">
              <a:extLst>
                <a:ext uri="{FF2B5EF4-FFF2-40B4-BE49-F238E27FC236}">
                  <a16:creationId xmlns:a16="http://schemas.microsoft.com/office/drawing/2014/main" id="{1C309010-BB96-4CE9-3A39-43FA59198DD0}"/>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32D5C3E8-4075-EEED-D3DC-B1B0DCD9F940}"/>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722376"/>
            <a:ext cx="7214616" cy="1280160"/>
          </a:xfrm>
        </p:spPr>
        <p:txBody>
          <a:bodyPr anchor="t">
            <a:normAutofit/>
          </a:bodyPr>
          <a:lstStyle>
            <a:lvl1pPr>
              <a:defRPr sz="40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3922776" y="2240280"/>
            <a:ext cx="7349947" cy="372160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4A089F15-F7A9-6130-79CF-D853C6B4B742}"/>
              </a:ext>
            </a:extLst>
          </p:cNvPr>
          <p:cNvSpPr>
            <a:spLocks noGrp="1"/>
          </p:cNvSpPr>
          <p:nvPr>
            <p:ph type="ftr" sz="quarter" idx="15"/>
          </p:nvPr>
        </p:nvSpPr>
        <p:spPr/>
        <p:txBody>
          <a:bodyPr/>
          <a:lstStyle/>
          <a:p>
            <a:pPr algn="l"/>
            <a:r>
              <a:rPr lang="en-US" dirty="0"/>
              <a:t>Sample Footer Text</a:t>
            </a:r>
          </a:p>
        </p:txBody>
      </p:sp>
      <p:sp>
        <p:nvSpPr>
          <p:cNvPr id="11" name="Date Placeholder 10">
            <a:extLst>
              <a:ext uri="{FF2B5EF4-FFF2-40B4-BE49-F238E27FC236}">
                <a16:creationId xmlns:a16="http://schemas.microsoft.com/office/drawing/2014/main" id="{65C79459-C978-FF61-F7FC-DC5D1F170174}"/>
              </a:ext>
            </a:extLst>
          </p:cNvPr>
          <p:cNvSpPr>
            <a:spLocks noGrp="1"/>
          </p:cNvSpPr>
          <p:nvPr>
            <p:ph type="dt" sz="half" idx="14"/>
          </p:nvPr>
        </p:nvSpPr>
        <p:spPr/>
        <p:txBody>
          <a:bodyPr/>
          <a:lstStyle/>
          <a:p>
            <a:fld id="{7E009212-C305-41EC-8687-C39B36C09AF0}" type="datetime1">
              <a:rPr lang="en-US" smtClean="0"/>
              <a:t>11/12/2025</a:t>
            </a:fld>
            <a:endParaRPr lang="en-US" dirty="0"/>
          </a:p>
        </p:txBody>
      </p:sp>
      <p:sp>
        <p:nvSpPr>
          <p:cNvPr id="13" name="Slide Number Placeholder 12">
            <a:extLst>
              <a:ext uri="{FF2B5EF4-FFF2-40B4-BE49-F238E27FC236}">
                <a16:creationId xmlns:a16="http://schemas.microsoft.com/office/drawing/2014/main" id="{BFFBCCE1-48C7-7734-891D-F4664CC97B6C}"/>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2521575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Content 5">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3A83600-30C4-2F21-93C5-D07537A39648}"/>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BA1F9F49-F979-53D6-3ED8-352816078D4C}"/>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4745F95-9BA3-B7A5-F004-E2BB1CFFE2F8}"/>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4215384" cy="3136392"/>
          </a:xfrm>
        </p:spPr>
        <p:txBody>
          <a:bodyPr anchor="t">
            <a:normAutofit/>
          </a:bodyPr>
          <a:lstStyle>
            <a:lvl1pPr>
              <a:defRPr sz="32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68696" y="640080"/>
            <a:ext cx="5998464" cy="569671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pPr algn="l"/>
            <a:r>
              <a:rPr lang="en-US" dirty="0"/>
              <a:t>Sample Footer Text</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7CD886C8-FB0E-44DB-9413-26C9933623BA}" type="datetime1">
              <a:rPr lang="en-US" smtClean="0"/>
              <a:t>11/12/2025</a:t>
            </a:fld>
            <a:endParaRPr lang="en-US" dirty="0"/>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3860225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Content 6">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604B371-347D-80EC-2C2C-C69CD2EF7B9D}"/>
              </a:ext>
              <a:ext uri="{C183D7F6-B498-43B3-948B-1728B52AA6E4}">
                <adec:decorative xmlns:adec="http://schemas.microsoft.com/office/drawing/2017/decorative" val="1"/>
              </a:ext>
            </a:extLst>
          </p:cNvPr>
          <p:cNvGrpSpPr/>
          <p:nvPr/>
        </p:nvGrpSpPr>
        <p:grpSpPr>
          <a:xfrm flipV="1">
            <a:off x="12068340" y="0"/>
            <a:ext cx="123362" cy="6858000"/>
            <a:chOff x="12068638" y="0"/>
            <a:chExt cx="123362" cy="6858000"/>
          </a:xfrm>
        </p:grpSpPr>
        <p:sp>
          <p:nvSpPr>
            <p:cNvPr id="5" name="Rectangle 4">
              <a:extLst>
                <a:ext uri="{FF2B5EF4-FFF2-40B4-BE49-F238E27FC236}">
                  <a16:creationId xmlns:a16="http://schemas.microsoft.com/office/drawing/2014/main" id="{3F227FEA-4B4B-3484-7267-B7BD65A4E9BF}"/>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753530AA-F724-4235-0FDF-84595FCBFBC1}"/>
                </a:ext>
              </a:extLst>
            </p:cNvPr>
            <p:cNvSpPr/>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21792"/>
            <a:ext cx="10872216" cy="749808"/>
          </a:xfrm>
        </p:spPr>
        <p:txBody>
          <a:bodyPr anchor="ctr">
            <a:normAutofit/>
          </a:bodyPr>
          <a:lstStyle>
            <a:lvl1pPr>
              <a:defRPr sz="3200">
                <a:gradFill>
                  <a:gsLst>
                    <a:gs pos="0">
                      <a:schemeClr val="accent5"/>
                    </a:gs>
                    <a:gs pos="100000">
                      <a:schemeClr val="accent2"/>
                    </a:gs>
                  </a:gsLst>
                  <a:lin ang="138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2249424" y="1591056"/>
            <a:ext cx="7772400" cy="43891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pPr algn="l"/>
            <a:r>
              <a:rPr lang="en-US" dirty="0"/>
              <a:t>Sample Footer Text</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278A6864-E7E2-494F-A90A-ECC53613C6EC}" type="datetime1">
              <a:rPr lang="en-US" smtClean="0"/>
              <a:t>11/12/2025</a:t>
            </a:fld>
            <a:endParaRPr lang="en-US" dirty="0"/>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20052319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Content 7">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1155E4-5659-692F-6CDC-095E555AF698}"/>
              </a:ext>
            </a:extLst>
          </p:cNvPr>
          <p:cNvSpPr/>
          <p:nvPr/>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88AFD6F-0EAD-ADCF-CB9A-AB74C59048E1}"/>
              </a:ext>
            </a:extLst>
          </p:cNvPr>
          <p:cNvSpPr/>
          <p:nvPr/>
        </p:nvSpPr>
        <p:spPr>
          <a:xfrm rot="16200000">
            <a:off x="6635246" y="-3716556"/>
            <a:ext cx="1855397" cy="9288510"/>
          </a:xfrm>
          <a:prstGeom prst="rect">
            <a:avLst/>
          </a:prstGeom>
          <a:gradFill>
            <a:gsLst>
              <a:gs pos="45000">
                <a:schemeClr val="accent5">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310896"/>
            <a:ext cx="10872216" cy="1225296"/>
          </a:xfrm>
        </p:spPr>
        <p:txBody>
          <a:bodyPr anchor="ctr">
            <a:normAutofit/>
          </a:bodyPr>
          <a:lstStyle>
            <a:lvl1pPr>
              <a:defRPr sz="3200">
                <a:solidFill>
                  <a:schemeClr val="bg1"/>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2249424" y="2313432"/>
            <a:ext cx="8732520" cy="3895344"/>
          </a:xfrm>
        </p:spPr>
        <p:txBody>
          <a:bodyPr vert="horz" lIns="91440" tIns="45720" rIns="91440" bIns="45720" rtlCol="0" anchor="ctr">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pPr algn="l"/>
            <a:r>
              <a:rPr lang="en-US" dirty="0"/>
              <a:t>Sample Footer Text</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2F4ED686-7864-484B-8047-F06E855FD995}" type="datetime1">
              <a:rPr lang="en-US" smtClean="0"/>
              <a:t>11/12/2025</a:t>
            </a:fld>
            <a:endParaRPr lang="en-US" dirty="0"/>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6603232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Content 8">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394E45B-1239-5927-7239-231AB33A23C5}"/>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3" name="Rectangle 12">
              <a:extLst>
                <a:ext uri="{FF2B5EF4-FFF2-40B4-BE49-F238E27FC236}">
                  <a16:creationId xmlns:a16="http://schemas.microsoft.com/office/drawing/2014/main" id="{C82CCE1C-1D53-2F67-CA11-693E1CA40CC5}"/>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1C77A3C2-9949-B8A0-8486-8228C60D0C3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3493008" cy="3621024"/>
          </a:xfrm>
        </p:spPr>
        <p:txBody>
          <a:bodyPr vert="horz" lIns="91440" tIns="45720" rIns="91440" bIns="45720" rtlCol="0" anchor="t">
            <a:normAutofit/>
          </a:bodyPr>
          <a:lstStyle>
            <a:lvl1pPr>
              <a:defRPr lang="en-US" dirty="0">
                <a:gradFill>
                  <a:gsLst>
                    <a:gs pos="0">
                      <a:schemeClr val="accent5"/>
                    </a:gs>
                    <a:gs pos="100000">
                      <a:schemeClr val="accent2"/>
                    </a:gs>
                  </a:gsLst>
                  <a:lin ang="13800000" scaled="0"/>
                </a:gradFill>
              </a:defRPr>
            </a:lvl1pPr>
          </a:lstStyle>
          <a:p>
            <a:pPr lvl="0"/>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92040" y="640081"/>
            <a:ext cx="6675120" cy="55778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F3B715D2-E75C-A2E6-CE7A-70CE2EFA5E82}"/>
              </a:ext>
            </a:extLst>
          </p:cNvPr>
          <p:cNvSpPr>
            <a:spLocks noGrp="1"/>
          </p:cNvSpPr>
          <p:nvPr>
            <p:ph type="ftr" sz="quarter" idx="15"/>
          </p:nvPr>
        </p:nvSpPr>
        <p:spPr/>
        <p:txBody>
          <a:bodyPr/>
          <a:lstStyle/>
          <a:p>
            <a:pPr algn="l"/>
            <a:r>
              <a:rPr lang="en-US" dirty="0"/>
              <a:t>Sample Footer Text</a:t>
            </a:r>
          </a:p>
        </p:txBody>
      </p:sp>
      <p:sp>
        <p:nvSpPr>
          <p:cNvPr id="3" name="Date Placeholder 2">
            <a:extLst>
              <a:ext uri="{FF2B5EF4-FFF2-40B4-BE49-F238E27FC236}">
                <a16:creationId xmlns:a16="http://schemas.microsoft.com/office/drawing/2014/main" id="{11C4CAAF-9048-5116-D3C8-15E595C3BC25}"/>
              </a:ext>
            </a:extLst>
          </p:cNvPr>
          <p:cNvSpPr>
            <a:spLocks noGrp="1"/>
          </p:cNvSpPr>
          <p:nvPr>
            <p:ph type="dt" sz="half" idx="14"/>
          </p:nvPr>
        </p:nvSpPr>
        <p:spPr/>
        <p:txBody>
          <a:bodyPr/>
          <a:lstStyle/>
          <a:p>
            <a:fld id="{CB8F8C76-8E31-4D47-BC79-85F35E81929B}" type="datetime1">
              <a:rPr lang="en-US" smtClean="0"/>
              <a:t>11/12/2025</a:t>
            </a:fld>
            <a:endParaRPr lang="en-US" dirty="0"/>
          </a:p>
        </p:txBody>
      </p:sp>
      <p:sp>
        <p:nvSpPr>
          <p:cNvPr id="9" name="Slide Number Placeholder 8">
            <a:extLst>
              <a:ext uri="{FF2B5EF4-FFF2-40B4-BE49-F238E27FC236}">
                <a16:creationId xmlns:a16="http://schemas.microsoft.com/office/drawing/2014/main" id="{CBF8E49B-DD4C-66AF-8D2C-52110DB227F6}"/>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2950962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EACE7F8-A7D9-2E2C-2B0B-0DB8D7168AAC}"/>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DB768309-21D1-59BA-F479-9F846B9A0FB2}"/>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3D94F90-5391-9976-036B-C34C2C30448C}"/>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457200"/>
            <a:ext cx="10954512" cy="795528"/>
          </a:xfrm>
        </p:spPr>
        <p:txBody>
          <a:bodyPr/>
          <a:lstStyle>
            <a:lvl1pPr>
              <a:defRPr>
                <a:gradFill>
                  <a:gsLst>
                    <a:gs pos="0">
                      <a:schemeClr val="accent5"/>
                    </a:gs>
                    <a:gs pos="100000">
                      <a:schemeClr val="accent2"/>
                    </a:gs>
                  </a:gsLst>
                  <a:lin ang="13800000" scaled="0"/>
                </a:gra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8" y="1362455"/>
            <a:ext cx="10954512" cy="495604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9BEDC843-90AD-36D3-6615-3505603F8E22}"/>
              </a:ext>
            </a:extLst>
          </p:cNvPr>
          <p:cNvSpPr>
            <a:spLocks noGrp="1"/>
          </p:cNvSpPr>
          <p:nvPr>
            <p:ph type="ftr" sz="quarter" idx="11"/>
          </p:nvPr>
        </p:nvSpPr>
        <p:spPr/>
        <p:txBody>
          <a:bodyPr/>
          <a:lstStyle/>
          <a:p>
            <a:pPr algn="l"/>
            <a:r>
              <a:rPr lang="en-US" dirty="0"/>
              <a:t>Sample Footer Text</a:t>
            </a:r>
          </a:p>
        </p:txBody>
      </p:sp>
      <p:sp>
        <p:nvSpPr>
          <p:cNvPr id="7" name="Date Placeholder 6">
            <a:extLst>
              <a:ext uri="{FF2B5EF4-FFF2-40B4-BE49-F238E27FC236}">
                <a16:creationId xmlns:a16="http://schemas.microsoft.com/office/drawing/2014/main" id="{852C5F7B-97CA-C06C-A155-E4BC307DB0FB}"/>
              </a:ext>
            </a:extLst>
          </p:cNvPr>
          <p:cNvSpPr>
            <a:spLocks noGrp="1"/>
          </p:cNvSpPr>
          <p:nvPr>
            <p:ph type="dt" sz="half" idx="10"/>
          </p:nvPr>
        </p:nvSpPr>
        <p:spPr/>
        <p:txBody>
          <a:bodyPr/>
          <a:lstStyle/>
          <a:p>
            <a:fld id="{CBE1C96F-46D7-47BB-8945-9667BCB4F5BB}" type="datetime1">
              <a:rPr lang="en-US" smtClean="0"/>
              <a:t>11/12/2025</a:t>
            </a:fld>
            <a:endParaRPr lang="en-US" dirty="0"/>
          </a:p>
        </p:txBody>
      </p:sp>
      <p:sp>
        <p:nvSpPr>
          <p:cNvPr id="9" name="Slide Number Placeholder 8">
            <a:extLst>
              <a:ext uri="{FF2B5EF4-FFF2-40B4-BE49-F238E27FC236}">
                <a16:creationId xmlns:a16="http://schemas.microsoft.com/office/drawing/2014/main" id="{DB324737-C1DF-CE60-245E-385E02AC2FB0}"/>
              </a:ext>
            </a:extLst>
          </p:cNvPr>
          <p:cNvSpPr>
            <a:spLocks noGrp="1"/>
          </p:cNvSpPr>
          <p:nvPr>
            <p:ph type="sldNum" sz="quarter" idx="12"/>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22916485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Content 9">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2293C7-9DD5-C84B-6A44-F0D117C4C94B}"/>
              </a:ext>
            </a:extLst>
          </p:cNvPr>
          <p:cNvSpPr/>
          <p:nvPr/>
        </p:nvSpPr>
        <p:spPr>
          <a:xfrm>
            <a:off x="3" y="-4323"/>
            <a:ext cx="4059076" cy="686957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1C088F0D-A4DE-CAA0-43A6-84E52AD904F3}"/>
              </a:ext>
            </a:extLst>
          </p:cNvPr>
          <p:cNvSpPr/>
          <p:nvPr/>
        </p:nvSpPr>
        <p:spPr>
          <a:xfrm rot="10800000">
            <a:off x="-1" y="1061883"/>
            <a:ext cx="4059079" cy="5803372"/>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6" name="Rectangle 5">
            <a:extLst>
              <a:ext uri="{FF2B5EF4-FFF2-40B4-BE49-F238E27FC236}">
                <a16:creationId xmlns:a16="http://schemas.microsoft.com/office/drawing/2014/main" id="{25CD67E0-1350-1985-A4E1-5215AF902BF2}"/>
              </a:ext>
            </a:extLst>
          </p:cNvPr>
          <p:cNvSpPr/>
          <p:nvPr/>
        </p:nvSpPr>
        <p:spPr>
          <a:xfrm rot="16200000">
            <a:off x="-524095" y="1129367"/>
            <a:ext cx="5716870" cy="3449479"/>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3081528" cy="4014216"/>
          </a:xfrm>
        </p:spPr>
        <p:txBody>
          <a:bodyPr vert="horz" lIns="91440" tIns="45720" rIns="91440" bIns="45720" rtlCol="0" anchor="t">
            <a:normAutofit/>
          </a:bodyPr>
          <a:lstStyle>
            <a:lvl1pPr>
              <a:defRPr lang="en-US" dirty="0">
                <a:solidFill>
                  <a:schemeClr val="bg1"/>
                </a:solidFill>
              </a:defRPr>
            </a:lvl1pPr>
          </a:lstStyle>
          <a:p>
            <a:pPr lvl="0"/>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92040" y="640081"/>
            <a:ext cx="6675120" cy="55778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a:extLst>
              <a:ext uri="{FF2B5EF4-FFF2-40B4-BE49-F238E27FC236}">
                <a16:creationId xmlns:a16="http://schemas.microsoft.com/office/drawing/2014/main" id="{2B6B8768-08ED-B8FE-AB87-3961B13E76EC}"/>
              </a:ext>
            </a:extLst>
          </p:cNvPr>
          <p:cNvSpPr>
            <a:spLocks noGrp="1"/>
          </p:cNvSpPr>
          <p:nvPr>
            <p:ph type="ftr" sz="quarter" idx="15"/>
          </p:nvPr>
        </p:nvSpPr>
        <p:spPr>
          <a:xfrm>
            <a:off x="612648" y="6318504"/>
            <a:ext cx="3446431" cy="365760"/>
          </a:xfrm>
        </p:spPr>
        <p:txBody>
          <a:bodyPr/>
          <a:lstStyle>
            <a:lvl1pPr>
              <a:defRPr>
                <a:solidFill>
                  <a:schemeClr val="bg1"/>
                </a:solidFill>
              </a:defRPr>
            </a:lvl1pPr>
          </a:lstStyle>
          <a:p>
            <a:r>
              <a:rPr lang="en-US" dirty="0"/>
              <a:t>Sample Footer Text</a:t>
            </a:r>
          </a:p>
        </p:txBody>
      </p:sp>
      <p:sp>
        <p:nvSpPr>
          <p:cNvPr id="10" name="Date Placeholder 9">
            <a:extLst>
              <a:ext uri="{FF2B5EF4-FFF2-40B4-BE49-F238E27FC236}">
                <a16:creationId xmlns:a16="http://schemas.microsoft.com/office/drawing/2014/main" id="{0790CD73-4635-8D46-A7E8-EDF5E35D34ED}"/>
              </a:ext>
            </a:extLst>
          </p:cNvPr>
          <p:cNvSpPr>
            <a:spLocks noGrp="1"/>
          </p:cNvSpPr>
          <p:nvPr>
            <p:ph type="dt" sz="half" idx="14"/>
          </p:nvPr>
        </p:nvSpPr>
        <p:spPr/>
        <p:txBody>
          <a:bodyPr/>
          <a:lstStyle/>
          <a:p>
            <a:fld id="{85640267-1344-46BE-B105-162E68855468}" type="datetime1">
              <a:rPr lang="en-US" smtClean="0"/>
              <a:t>11/12/2025</a:t>
            </a:fld>
            <a:endParaRPr lang="en-US" dirty="0"/>
          </a:p>
        </p:txBody>
      </p:sp>
      <p:sp>
        <p:nvSpPr>
          <p:cNvPr id="12" name="Slide Number Placeholder 11">
            <a:extLst>
              <a:ext uri="{FF2B5EF4-FFF2-40B4-BE49-F238E27FC236}">
                <a16:creationId xmlns:a16="http://schemas.microsoft.com/office/drawing/2014/main" id="{CE7E57EE-CAE7-24C5-9F1D-159F32ADDDD0}"/>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26530692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605272" y="502920"/>
            <a:ext cx="5961888" cy="1197864"/>
          </a:xfrm>
        </p:spPr>
        <p:txBody>
          <a:bodyPr anchor="b"/>
          <a:lstStyle/>
          <a:p>
            <a:r>
              <a:rPr lang="en-US" dirty="0"/>
              <a:t>Click to edit Master title style</a:t>
            </a:r>
          </a:p>
        </p:txBody>
      </p:sp>
      <p:grpSp>
        <p:nvGrpSpPr>
          <p:cNvPr id="3" name="Group 2">
            <a:extLst>
              <a:ext uri="{FF2B5EF4-FFF2-40B4-BE49-F238E27FC236}">
                <a16:creationId xmlns:a16="http://schemas.microsoft.com/office/drawing/2014/main" id="{125E9B8B-7499-A48C-F314-3620CFFB8E0B}"/>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9" name="Rectangle 8">
              <a:extLst>
                <a:ext uri="{FF2B5EF4-FFF2-40B4-BE49-F238E27FC236}">
                  <a16:creationId xmlns:a16="http://schemas.microsoft.com/office/drawing/2014/main" id="{139B506F-0FAC-8905-0F05-E889644A7B9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DAC1EBA-955D-23C1-CCE1-CF2C6CBFD05B}"/>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Picture Placeholder 10">
            <a:extLst>
              <a:ext uri="{FF2B5EF4-FFF2-40B4-BE49-F238E27FC236}">
                <a16:creationId xmlns:a16="http://schemas.microsoft.com/office/drawing/2014/main" id="{F96EE962-E57A-8EDB-7169-6EB04FA7539A}"/>
              </a:ext>
            </a:extLst>
          </p:cNvPr>
          <p:cNvSpPr>
            <a:spLocks noGrp="1"/>
          </p:cNvSpPr>
          <p:nvPr>
            <p:ph type="pic" sz="quarter" idx="15" hasCustomPrompt="1"/>
          </p:nvPr>
        </p:nvSpPr>
        <p:spPr>
          <a:xfrm>
            <a:off x="115866" y="0"/>
            <a:ext cx="4837176" cy="6858000"/>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605272" y="1801367"/>
            <a:ext cx="5961888" cy="4453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851225D-49EF-5752-ACF2-F43EB2B36332}"/>
              </a:ext>
            </a:extLst>
          </p:cNvPr>
          <p:cNvSpPr>
            <a:spLocks noGrp="1"/>
          </p:cNvSpPr>
          <p:nvPr>
            <p:ph type="ftr" sz="quarter" idx="17"/>
          </p:nvPr>
        </p:nvSpPr>
        <p:spPr>
          <a:xfrm>
            <a:off x="5605272" y="6318504"/>
            <a:ext cx="4096512" cy="365760"/>
          </a:xfrm>
        </p:spPr>
        <p:txBody>
          <a:bodyPr/>
          <a:lstStyle/>
          <a:p>
            <a:r>
              <a:rPr lang="en-US" dirty="0"/>
              <a:t>Sample Footer Text</a:t>
            </a:r>
          </a:p>
        </p:txBody>
      </p:sp>
      <p:sp>
        <p:nvSpPr>
          <p:cNvPr id="4" name="Date Placeholder 3">
            <a:extLst>
              <a:ext uri="{FF2B5EF4-FFF2-40B4-BE49-F238E27FC236}">
                <a16:creationId xmlns:a16="http://schemas.microsoft.com/office/drawing/2014/main" id="{93A362DD-3333-1184-E97C-2FDF9D599F49}"/>
              </a:ext>
            </a:extLst>
          </p:cNvPr>
          <p:cNvSpPr>
            <a:spLocks noGrp="1"/>
          </p:cNvSpPr>
          <p:nvPr>
            <p:ph type="dt" sz="half" idx="16"/>
          </p:nvPr>
        </p:nvSpPr>
        <p:spPr>
          <a:xfrm>
            <a:off x="9701784" y="6318504"/>
            <a:ext cx="1865376" cy="365760"/>
          </a:xfrm>
        </p:spPr>
        <p:txBody>
          <a:bodyPr/>
          <a:lstStyle/>
          <a:p>
            <a:fld id="{1C45E567-307A-4358-87B7-AFD16C4C07D5}" type="datetime1">
              <a:rPr lang="en-US" smtClean="0"/>
              <a:t>11/12/2025</a:t>
            </a:fld>
            <a:endParaRPr lang="en-US" dirty="0"/>
          </a:p>
        </p:txBody>
      </p:sp>
      <p:sp>
        <p:nvSpPr>
          <p:cNvPr id="6" name="Slide Number Placeholder 5">
            <a:extLst>
              <a:ext uri="{FF2B5EF4-FFF2-40B4-BE49-F238E27FC236}">
                <a16:creationId xmlns:a16="http://schemas.microsoft.com/office/drawing/2014/main" id="{7C21012C-B1FA-A889-A45D-1DA431A41443}"/>
              </a:ext>
            </a:extLst>
          </p:cNvPr>
          <p:cNvSpPr>
            <a:spLocks noGrp="1"/>
          </p:cNvSpPr>
          <p:nvPr>
            <p:ph type="sldNum" sz="quarter" idx="18"/>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17498831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6858000" cy="8412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8" y="1472184"/>
            <a:ext cx="6858000" cy="47823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655B44AF-FB05-4BBA-5AC9-C89D1BB5BE69}"/>
              </a:ext>
            </a:extLst>
          </p:cNvPr>
          <p:cNvSpPr>
            <a:spLocks noGrp="1"/>
          </p:cNvSpPr>
          <p:nvPr>
            <p:ph type="ftr" sz="quarter" idx="17"/>
          </p:nvPr>
        </p:nvSpPr>
        <p:spPr/>
        <p:txBody>
          <a:bodyPr/>
          <a:lstStyle/>
          <a:p>
            <a:r>
              <a:rPr lang="en-US" dirty="0"/>
              <a:t>Sample Footer Text</a:t>
            </a:r>
          </a:p>
        </p:txBody>
      </p:sp>
      <p:sp>
        <p:nvSpPr>
          <p:cNvPr id="3" name="Date Placeholder 2">
            <a:extLst>
              <a:ext uri="{FF2B5EF4-FFF2-40B4-BE49-F238E27FC236}">
                <a16:creationId xmlns:a16="http://schemas.microsoft.com/office/drawing/2014/main" id="{2632EABA-2011-B91D-C867-6B03C4743305}"/>
              </a:ext>
            </a:extLst>
          </p:cNvPr>
          <p:cNvSpPr>
            <a:spLocks noGrp="1"/>
          </p:cNvSpPr>
          <p:nvPr>
            <p:ph type="dt" sz="half" idx="16"/>
          </p:nvPr>
        </p:nvSpPr>
        <p:spPr>
          <a:xfrm>
            <a:off x="4709160" y="6318504"/>
            <a:ext cx="2350008" cy="365760"/>
          </a:xfrm>
        </p:spPr>
        <p:txBody>
          <a:bodyPr/>
          <a:lstStyle/>
          <a:p>
            <a:fld id="{E016730A-3443-4D7F-BC47-3A3CDB3837FC}" type="datetime1">
              <a:rPr lang="en-US" smtClean="0"/>
              <a:t>11/12/2025</a:t>
            </a:fld>
            <a:endParaRPr lang="en-US" dirty="0"/>
          </a:p>
        </p:txBody>
      </p:sp>
      <p:sp>
        <p:nvSpPr>
          <p:cNvPr id="13" name="Slide Number Placeholder 12">
            <a:extLst>
              <a:ext uri="{FF2B5EF4-FFF2-40B4-BE49-F238E27FC236}">
                <a16:creationId xmlns:a16="http://schemas.microsoft.com/office/drawing/2014/main" id="{437E37F5-E579-D12C-536E-A9118707E1C6}"/>
              </a:ext>
            </a:extLst>
          </p:cNvPr>
          <p:cNvSpPr>
            <a:spLocks noGrp="1"/>
          </p:cNvSpPr>
          <p:nvPr>
            <p:ph type="sldNum" sz="quarter" idx="18"/>
          </p:nvPr>
        </p:nvSpPr>
        <p:spPr>
          <a:xfrm>
            <a:off x="6976872" y="6318504"/>
            <a:ext cx="493776" cy="365760"/>
          </a:xfrm>
        </p:spPr>
        <p:txBody>
          <a:bodyPr/>
          <a:lstStyle/>
          <a:p>
            <a:fld id="{CC057153-B650-4DEB-B370-79DDCFDCE934}" type="slidenum">
              <a:rPr lang="en-US" smtClean="0"/>
              <a:pPr/>
              <a:t>‹nº›</a:t>
            </a:fld>
            <a:endParaRPr lang="en-US" dirty="0"/>
          </a:p>
        </p:txBody>
      </p:sp>
      <p:sp>
        <p:nvSpPr>
          <p:cNvPr id="9" name="Picture Placeholder 8">
            <a:extLst>
              <a:ext uri="{FF2B5EF4-FFF2-40B4-BE49-F238E27FC236}">
                <a16:creationId xmlns:a16="http://schemas.microsoft.com/office/drawing/2014/main" id="{19D3616B-B0C6-AB9E-48FA-05090671826A}"/>
              </a:ext>
            </a:extLst>
          </p:cNvPr>
          <p:cNvSpPr>
            <a:spLocks noGrp="1"/>
          </p:cNvSpPr>
          <p:nvPr>
            <p:ph type="pic" sz="quarter" idx="15" hasCustomPrompt="1"/>
          </p:nvPr>
        </p:nvSpPr>
        <p:spPr>
          <a:xfrm>
            <a:off x="8129142" y="0"/>
            <a:ext cx="3939493" cy="6858000"/>
          </a:xfrm>
          <a:blipFill>
            <a:blip r:embed="rId2">
              <a:alphaModFix amt="60000"/>
            </a:blip>
            <a:stretch>
              <a:fillRect/>
            </a:stretch>
          </a:blipFill>
        </p:spPr>
        <p:txBody>
          <a:bodyPr/>
          <a:lstStyle>
            <a:lvl1pPr marL="0" indent="0">
              <a:buNone/>
              <a:defRPr/>
            </a:lvl1pPr>
          </a:lstStyle>
          <a:p>
            <a:r>
              <a:rPr lang="en-US" dirty="0"/>
              <a:t>.</a:t>
            </a:r>
          </a:p>
        </p:txBody>
      </p:sp>
      <p:grpSp>
        <p:nvGrpSpPr>
          <p:cNvPr id="10" name="Group 9">
            <a:extLst>
              <a:ext uri="{FF2B5EF4-FFF2-40B4-BE49-F238E27FC236}">
                <a16:creationId xmlns:a16="http://schemas.microsoft.com/office/drawing/2014/main" id="{D5BBFBAF-5922-A442-5D1A-BC28ADE0D2B7}"/>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1" name="Rectangle 10">
              <a:extLst>
                <a:ext uri="{FF2B5EF4-FFF2-40B4-BE49-F238E27FC236}">
                  <a16:creationId xmlns:a16="http://schemas.microsoft.com/office/drawing/2014/main" id="{E9DBF79C-336C-A5FC-F9A7-F678FEB5C351}"/>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B3E95C8-0894-01F3-97E4-60803AAA24AF}"/>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9532964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06516" y="502920"/>
            <a:ext cx="6858000" cy="841248"/>
          </a:xfrm>
        </p:spPr>
        <p:txBody>
          <a:bodyPr anchor="b"/>
          <a:lstStyle/>
          <a:p>
            <a:r>
              <a:rPr lang="en-US" dirty="0"/>
              <a:t>Click to edit Master title style</a:t>
            </a:r>
          </a:p>
        </p:txBody>
      </p:sp>
      <p:sp>
        <p:nvSpPr>
          <p:cNvPr id="10" name="Picture Placeholder 9">
            <a:extLst>
              <a:ext uri="{FF2B5EF4-FFF2-40B4-BE49-F238E27FC236}">
                <a16:creationId xmlns:a16="http://schemas.microsoft.com/office/drawing/2014/main" id="{8AF4E90B-EF6F-24B4-C4FE-7FBC72B7E9EE}"/>
              </a:ext>
            </a:extLst>
          </p:cNvPr>
          <p:cNvSpPr>
            <a:spLocks noGrp="1"/>
          </p:cNvSpPr>
          <p:nvPr>
            <p:ph type="pic" sz="quarter" idx="15" hasCustomPrompt="1"/>
          </p:nvPr>
        </p:nvSpPr>
        <p:spPr>
          <a:xfrm>
            <a:off x="115867" y="0"/>
            <a:ext cx="3968496" cy="6858000"/>
          </a:xfrm>
          <a:blipFill>
            <a:blip r:embed="rId2">
              <a:alphaModFix amt="60000"/>
            </a:blip>
            <a:stretch>
              <a:fillRect/>
            </a:stretch>
          </a:blipFill>
        </p:spPr>
        <p:txBody>
          <a:bodyPr/>
          <a:lstStyle>
            <a:lvl1pPr marL="0" indent="0">
              <a:buNone/>
              <a:defRPr/>
            </a:lvl1pPr>
          </a:lstStyle>
          <a:p>
            <a:r>
              <a:rPr lang="en-US" dirty="0"/>
              <a:t>.</a:t>
            </a:r>
          </a:p>
        </p:txBody>
      </p:sp>
      <p:grpSp>
        <p:nvGrpSpPr>
          <p:cNvPr id="11" name="Group 10">
            <a:extLst>
              <a:ext uri="{FF2B5EF4-FFF2-40B4-BE49-F238E27FC236}">
                <a16:creationId xmlns:a16="http://schemas.microsoft.com/office/drawing/2014/main" id="{3F50B082-E806-677A-B150-164003C5BF2E}"/>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12" name="Rectangle 11">
              <a:extLst>
                <a:ext uri="{FF2B5EF4-FFF2-40B4-BE49-F238E27FC236}">
                  <a16:creationId xmlns:a16="http://schemas.microsoft.com/office/drawing/2014/main" id="{CEBF228F-ECC6-8326-8C59-4539BE646E4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29E235C-963A-D79C-5145-5233B1FD5A89}"/>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06516" y="1472183"/>
            <a:ext cx="6858000" cy="47823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046FDC5C-46E3-4585-C089-E091BE6E5D36}"/>
              </a:ext>
            </a:extLst>
          </p:cNvPr>
          <p:cNvSpPr>
            <a:spLocks noGrp="1"/>
          </p:cNvSpPr>
          <p:nvPr>
            <p:ph type="ftr" sz="quarter" idx="17"/>
          </p:nvPr>
        </p:nvSpPr>
        <p:spPr>
          <a:xfrm>
            <a:off x="4706516" y="6318504"/>
            <a:ext cx="4096512" cy="365760"/>
          </a:xfrm>
        </p:spPr>
        <p:txBody>
          <a:bodyPr/>
          <a:lstStyle/>
          <a:p>
            <a:r>
              <a:rPr lang="en-US" dirty="0"/>
              <a:t>Sample Footer Text</a:t>
            </a:r>
          </a:p>
        </p:txBody>
      </p:sp>
      <p:sp>
        <p:nvSpPr>
          <p:cNvPr id="3" name="Date Placeholder 2">
            <a:extLst>
              <a:ext uri="{FF2B5EF4-FFF2-40B4-BE49-F238E27FC236}">
                <a16:creationId xmlns:a16="http://schemas.microsoft.com/office/drawing/2014/main" id="{5721447D-8AA6-9863-0212-376200A916F4}"/>
              </a:ext>
            </a:extLst>
          </p:cNvPr>
          <p:cNvSpPr>
            <a:spLocks noGrp="1"/>
          </p:cNvSpPr>
          <p:nvPr>
            <p:ph type="dt" sz="half" idx="16"/>
          </p:nvPr>
        </p:nvSpPr>
        <p:spPr>
          <a:xfrm>
            <a:off x="8729070" y="6318504"/>
            <a:ext cx="2838090" cy="365760"/>
          </a:xfrm>
        </p:spPr>
        <p:txBody>
          <a:bodyPr/>
          <a:lstStyle/>
          <a:p>
            <a:fld id="{D9193AC5-F257-4C01-8A7B-A4CD87F22F04}" type="datetime1">
              <a:rPr lang="en-US" smtClean="0"/>
              <a:t>11/12/2025</a:t>
            </a:fld>
            <a:endParaRPr lang="en-US" dirty="0"/>
          </a:p>
        </p:txBody>
      </p:sp>
      <p:sp>
        <p:nvSpPr>
          <p:cNvPr id="9" name="Slide Number Placeholder 8">
            <a:extLst>
              <a:ext uri="{FF2B5EF4-FFF2-40B4-BE49-F238E27FC236}">
                <a16:creationId xmlns:a16="http://schemas.microsoft.com/office/drawing/2014/main" id="{86395A93-90A0-8500-32A5-2011DF9658FA}"/>
              </a:ext>
            </a:extLst>
          </p:cNvPr>
          <p:cNvSpPr>
            <a:spLocks noGrp="1"/>
          </p:cNvSpPr>
          <p:nvPr>
            <p:ph type="sldNum" sz="quarter" idx="18"/>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39716218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Content Photo 4">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7AE7BB9-8F3B-888B-7C5F-C693E4B78B3D}"/>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9" name="Rectangle 8">
              <a:extLst>
                <a:ext uri="{FF2B5EF4-FFF2-40B4-BE49-F238E27FC236}">
                  <a16:creationId xmlns:a16="http://schemas.microsoft.com/office/drawing/2014/main" id="{7CA2AA3A-CAA5-475A-C3CD-9ABFCE2B0092}"/>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B43ED07E-CBE3-22B8-BCE0-4F98BB64C4C6}"/>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573413" cy="8412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1472184"/>
            <a:ext cx="4573413" cy="47823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a:extLst>
              <a:ext uri="{FF2B5EF4-FFF2-40B4-BE49-F238E27FC236}">
                <a16:creationId xmlns:a16="http://schemas.microsoft.com/office/drawing/2014/main" id="{42B6E2F6-1C60-7678-922C-01C4DB211D7A}"/>
              </a:ext>
            </a:extLst>
          </p:cNvPr>
          <p:cNvSpPr>
            <a:spLocks noGrp="1"/>
          </p:cNvSpPr>
          <p:nvPr>
            <p:ph type="ftr" sz="quarter" idx="17"/>
          </p:nvPr>
        </p:nvSpPr>
        <p:spPr>
          <a:xfrm>
            <a:off x="612648" y="6318504"/>
            <a:ext cx="2743200" cy="365760"/>
          </a:xfrm>
        </p:spPr>
        <p:txBody>
          <a:bodyPr/>
          <a:lstStyle/>
          <a:p>
            <a:r>
              <a:rPr lang="en-US" dirty="0"/>
              <a:t>Sample Footer Text</a:t>
            </a:r>
          </a:p>
        </p:txBody>
      </p:sp>
      <p:sp>
        <p:nvSpPr>
          <p:cNvPr id="4" name="Date Placeholder 3">
            <a:extLst>
              <a:ext uri="{FF2B5EF4-FFF2-40B4-BE49-F238E27FC236}">
                <a16:creationId xmlns:a16="http://schemas.microsoft.com/office/drawing/2014/main" id="{0D5BA7FF-A77E-82D8-382F-C60F9EB7D403}"/>
              </a:ext>
            </a:extLst>
          </p:cNvPr>
          <p:cNvSpPr>
            <a:spLocks noGrp="1"/>
          </p:cNvSpPr>
          <p:nvPr>
            <p:ph type="dt" sz="half" idx="16"/>
          </p:nvPr>
        </p:nvSpPr>
        <p:spPr>
          <a:xfrm>
            <a:off x="3355847" y="6318504"/>
            <a:ext cx="1418733" cy="365760"/>
          </a:xfrm>
        </p:spPr>
        <p:txBody>
          <a:bodyPr/>
          <a:lstStyle/>
          <a:p>
            <a:fld id="{A64EBB10-E93E-4729-97C4-FAB8DF4548E2}" type="datetime1">
              <a:rPr lang="en-US" smtClean="0"/>
              <a:t>11/12/2025</a:t>
            </a:fld>
            <a:endParaRPr lang="en-US" dirty="0"/>
          </a:p>
        </p:txBody>
      </p:sp>
      <p:sp>
        <p:nvSpPr>
          <p:cNvPr id="13" name="Slide Number Placeholder 12">
            <a:extLst>
              <a:ext uri="{FF2B5EF4-FFF2-40B4-BE49-F238E27FC236}">
                <a16:creationId xmlns:a16="http://schemas.microsoft.com/office/drawing/2014/main" id="{277AED5A-2B3B-6F43-CA78-5BF85217FD6E}"/>
              </a:ext>
            </a:extLst>
          </p:cNvPr>
          <p:cNvSpPr>
            <a:spLocks noGrp="1"/>
          </p:cNvSpPr>
          <p:nvPr>
            <p:ph type="sldNum" sz="quarter" idx="18"/>
          </p:nvPr>
        </p:nvSpPr>
        <p:spPr>
          <a:xfrm>
            <a:off x="4692285" y="6318504"/>
            <a:ext cx="493776" cy="365760"/>
          </a:xfrm>
        </p:spPr>
        <p:txBody>
          <a:bodyPr/>
          <a:lstStyle/>
          <a:p>
            <a:fld id="{CC057153-B650-4DEB-B370-79DDCFDCE934}" type="slidenum">
              <a:rPr lang="en-US" smtClean="0"/>
              <a:pPr/>
              <a:t>‹nº›</a:t>
            </a:fld>
            <a:endParaRPr lang="en-US" dirty="0"/>
          </a:p>
        </p:txBody>
      </p:sp>
      <p:sp>
        <p:nvSpPr>
          <p:cNvPr id="12" name="Picture Placeholder 11">
            <a:extLst>
              <a:ext uri="{FF2B5EF4-FFF2-40B4-BE49-F238E27FC236}">
                <a16:creationId xmlns:a16="http://schemas.microsoft.com/office/drawing/2014/main" id="{EC59C038-AFE7-F1BB-D482-33E170892572}"/>
              </a:ext>
            </a:extLst>
          </p:cNvPr>
          <p:cNvSpPr>
            <a:spLocks noGrp="1"/>
          </p:cNvSpPr>
          <p:nvPr>
            <p:ph type="pic" sz="quarter" idx="15" hasCustomPrompt="1"/>
          </p:nvPr>
        </p:nvSpPr>
        <p:spPr>
          <a:xfrm>
            <a:off x="5844556" y="0"/>
            <a:ext cx="6224082" cy="6858000"/>
          </a:xfrm>
          <a:blipFill>
            <a:blip r:embed="rId2">
              <a:alphaModFix amt="60000"/>
            </a:blip>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37322320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389120" cy="1444752"/>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2084832"/>
            <a:ext cx="4389120" cy="41696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7497486-A221-C6D1-050D-0B3DB326465B}"/>
              </a:ext>
            </a:extLst>
          </p:cNvPr>
          <p:cNvSpPr>
            <a:spLocks noGrp="1"/>
          </p:cNvSpPr>
          <p:nvPr>
            <p:ph type="ftr" sz="quarter" idx="17"/>
          </p:nvPr>
        </p:nvSpPr>
        <p:spPr>
          <a:xfrm>
            <a:off x="612648" y="6318504"/>
            <a:ext cx="2651760" cy="365760"/>
          </a:xfrm>
        </p:spPr>
        <p:txBody>
          <a:bodyPr/>
          <a:lstStyle/>
          <a:p>
            <a:r>
              <a:rPr lang="en-US" dirty="0"/>
              <a:t>Sample Footer Text</a:t>
            </a:r>
          </a:p>
        </p:txBody>
      </p:sp>
      <p:sp>
        <p:nvSpPr>
          <p:cNvPr id="3" name="Date Placeholder 2">
            <a:extLst>
              <a:ext uri="{FF2B5EF4-FFF2-40B4-BE49-F238E27FC236}">
                <a16:creationId xmlns:a16="http://schemas.microsoft.com/office/drawing/2014/main" id="{3907AE70-2FE3-1872-0811-BC089F612855}"/>
              </a:ext>
            </a:extLst>
          </p:cNvPr>
          <p:cNvSpPr>
            <a:spLocks noGrp="1"/>
          </p:cNvSpPr>
          <p:nvPr>
            <p:ph type="dt" sz="half" idx="16"/>
          </p:nvPr>
        </p:nvSpPr>
        <p:spPr>
          <a:xfrm>
            <a:off x="3264408" y="6318504"/>
            <a:ext cx="1325880" cy="365760"/>
          </a:xfrm>
        </p:spPr>
        <p:txBody>
          <a:bodyPr/>
          <a:lstStyle/>
          <a:p>
            <a:fld id="{7040DD2C-7FC6-41A9-87A2-29E4EDD4A815}" type="datetime1">
              <a:rPr lang="en-US" smtClean="0"/>
              <a:t>11/12/2025</a:t>
            </a:fld>
            <a:endParaRPr lang="en-US" dirty="0"/>
          </a:p>
        </p:txBody>
      </p:sp>
      <p:sp>
        <p:nvSpPr>
          <p:cNvPr id="9" name="Slide Number Placeholder 8">
            <a:extLst>
              <a:ext uri="{FF2B5EF4-FFF2-40B4-BE49-F238E27FC236}">
                <a16:creationId xmlns:a16="http://schemas.microsoft.com/office/drawing/2014/main" id="{193EE6EB-FF56-B8A3-1408-5C43C49B256E}"/>
              </a:ext>
            </a:extLst>
          </p:cNvPr>
          <p:cNvSpPr>
            <a:spLocks noGrp="1"/>
          </p:cNvSpPr>
          <p:nvPr>
            <p:ph type="sldNum" sz="quarter" idx="18"/>
          </p:nvPr>
        </p:nvSpPr>
        <p:spPr>
          <a:xfrm>
            <a:off x="4507992" y="6318504"/>
            <a:ext cx="493776" cy="365760"/>
          </a:xfrm>
        </p:spPr>
        <p:txBody>
          <a:bodyPr/>
          <a:lstStyle/>
          <a:p>
            <a:fld id="{CC057153-B650-4DEB-B370-79DDCFDCE934}" type="slidenum">
              <a:rPr lang="en-US" smtClean="0"/>
              <a:pPr/>
              <a:t>‹nº›</a:t>
            </a:fld>
            <a:endParaRPr lang="en-US" dirty="0"/>
          </a:p>
        </p:txBody>
      </p:sp>
      <p:sp>
        <p:nvSpPr>
          <p:cNvPr id="10" name="Picture Placeholder 9">
            <a:extLst>
              <a:ext uri="{FF2B5EF4-FFF2-40B4-BE49-F238E27FC236}">
                <a16:creationId xmlns:a16="http://schemas.microsoft.com/office/drawing/2014/main" id="{EE2866F3-0262-FC88-23E2-359D75EA8A79}"/>
              </a:ext>
            </a:extLst>
          </p:cNvPr>
          <p:cNvSpPr>
            <a:spLocks noGrp="1"/>
          </p:cNvSpPr>
          <p:nvPr>
            <p:ph type="pic" sz="quarter" idx="15" hasCustomPrompt="1"/>
          </p:nvPr>
        </p:nvSpPr>
        <p:spPr>
          <a:xfrm>
            <a:off x="5660263" y="0"/>
            <a:ext cx="6408375" cy="6858000"/>
          </a:xfrm>
          <a:blipFill>
            <a:blip r:embed="rId2">
              <a:alphaModFix amt="60000"/>
            </a:blip>
            <a:stretch>
              <a:fillRect/>
            </a:stretch>
          </a:blipFill>
        </p:spPr>
        <p:txBody>
          <a:bodyPr/>
          <a:lstStyle>
            <a:lvl1pPr marL="0" indent="0">
              <a:buNone/>
              <a:defRPr/>
            </a:lvl1pPr>
          </a:lstStyle>
          <a:p>
            <a:r>
              <a:rPr lang="en-US" dirty="0"/>
              <a:t>.</a:t>
            </a:r>
          </a:p>
        </p:txBody>
      </p:sp>
      <p:grpSp>
        <p:nvGrpSpPr>
          <p:cNvPr id="11" name="Group 10">
            <a:extLst>
              <a:ext uri="{FF2B5EF4-FFF2-40B4-BE49-F238E27FC236}">
                <a16:creationId xmlns:a16="http://schemas.microsoft.com/office/drawing/2014/main" id="{5D76C82F-0CA8-713E-E19A-65D51910A5DC}"/>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C3A0EB22-0640-E9D6-5C90-504668EDC47C}"/>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B995F219-6751-8C9C-0F4E-1048F537CB6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4010773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Content Photo 6">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C494689-2DF4-F719-B5A3-0E33B5AB963F}"/>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7" name="Rectangle 16">
              <a:extLst>
                <a:ext uri="{FF2B5EF4-FFF2-40B4-BE49-F238E27FC236}">
                  <a16:creationId xmlns:a16="http://schemas.microsoft.com/office/drawing/2014/main" id="{258C88C8-2ADC-03E1-DA79-C09C9FFCB400}"/>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6EE9281E-3F01-B630-B5DF-17CEE295D67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722376"/>
            <a:ext cx="3017520" cy="3364992"/>
          </a:xfrm>
        </p:spPr>
        <p:txBody>
          <a:bodyPr anchor="t"/>
          <a:lstStyle/>
          <a:p>
            <a:r>
              <a:rPr lang="en-US" dirty="0"/>
              <a:t>Click to edit Master title style</a:t>
            </a:r>
          </a:p>
        </p:txBody>
      </p:sp>
      <p:sp>
        <p:nvSpPr>
          <p:cNvPr id="10" name="Picture Placeholder 9">
            <a:extLst>
              <a:ext uri="{FF2B5EF4-FFF2-40B4-BE49-F238E27FC236}">
                <a16:creationId xmlns:a16="http://schemas.microsoft.com/office/drawing/2014/main" id="{85A6D87B-55DF-483B-0AF7-E6F2B6041C80}"/>
              </a:ext>
            </a:extLst>
          </p:cNvPr>
          <p:cNvSpPr>
            <a:spLocks noGrp="1"/>
          </p:cNvSpPr>
          <p:nvPr>
            <p:ph type="pic" sz="quarter" idx="15" hasCustomPrompt="1"/>
          </p:nvPr>
        </p:nvSpPr>
        <p:spPr>
          <a:xfrm>
            <a:off x="4105656" y="722376"/>
            <a:ext cx="3417212" cy="5440680"/>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998356" y="722376"/>
            <a:ext cx="3566160" cy="54406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B46F9121-A740-6137-350B-F287FC3F65ED}"/>
              </a:ext>
            </a:extLst>
          </p:cNvPr>
          <p:cNvSpPr>
            <a:spLocks noGrp="1"/>
          </p:cNvSpPr>
          <p:nvPr>
            <p:ph type="ftr" sz="quarter" idx="17"/>
          </p:nvPr>
        </p:nvSpPr>
        <p:spPr/>
        <p:txBody>
          <a:bodyPr/>
          <a:lstStyle/>
          <a:p>
            <a:r>
              <a:rPr lang="en-US" dirty="0"/>
              <a:t>Sample Footer Text</a:t>
            </a:r>
          </a:p>
        </p:txBody>
      </p:sp>
      <p:sp>
        <p:nvSpPr>
          <p:cNvPr id="9" name="Date Placeholder 8">
            <a:extLst>
              <a:ext uri="{FF2B5EF4-FFF2-40B4-BE49-F238E27FC236}">
                <a16:creationId xmlns:a16="http://schemas.microsoft.com/office/drawing/2014/main" id="{71DDF62D-265F-648C-DEAF-A6B63AFE9A88}"/>
              </a:ext>
            </a:extLst>
          </p:cNvPr>
          <p:cNvSpPr>
            <a:spLocks noGrp="1"/>
          </p:cNvSpPr>
          <p:nvPr>
            <p:ph type="dt" sz="half" idx="16"/>
          </p:nvPr>
        </p:nvSpPr>
        <p:spPr/>
        <p:txBody>
          <a:bodyPr/>
          <a:lstStyle/>
          <a:p>
            <a:fld id="{C8E3A8ED-7C53-48B7-8E07-F767A8357B67}" type="datetime1">
              <a:rPr lang="en-US" smtClean="0"/>
              <a:t>11/12/2025</a:t>
            </a:fld>
            <a:endParaRPr lang="en-US" dirty="0"/>
          </a:p>
        </p:txBody>
      </p:sp>
      <p:sp>
        <p:nvSpPr>
          <p:cNvPr id="15" name="Slide Number Placeholder 14">
            <a:extLst>
              <a:ext uri="{FF2B5EF4-FFF2-40B4-BE49-F238E27FC236}">
                <a16:creationId xmlns:a16="http://schemas.microsoft.com/office/drawing/2014/main" id="{4B1E5F69-8168-1838-71D3-E395524793E7}"/>
              </a:ext>
            </a:extLst>
          </p:cNvPr>
          <p:cNvSpPr>
            <a:spLocks noGrp="1"/>
          </p:cNvSpPr>
          <p:nvPr>
            <p:ph type="sldNum" sz="quarter" idx="18"/>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36432530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Content Photo 7">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DB5D765-4DB1-83CD-C254-A90B6611CFB6}"/>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9" name="Rectangle 8">
              <a:extLst>
                <a:ext uri="{FF2B5EF4-FFF2-40B4-BE49-F238E27FC236}">
                  <a16:creationId xmlns:a16="http://schemas.microsoft.com/office/drawing/2014/main" id="{C69A84EF-6D24-A163-8B58-B5389FD4DDD7}"/>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0E9A50A9-013C-611D-B106-1ED459519F5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65592" y="502920"/>
            <a:ext cx="3401568" cy="1444752"/>
          </a:xfrm>
        </p:spPr>
        <p:txBody>
          <a:bodyPr anchor="b"/>
          <a:lstStyle/>
          <a:p>
            <a:r>
              <a:rPr lang="en-US" dirty="0"/>
              <a:t>Click to edit Master title style</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hasCustomPrompt="1"/>
          </p:nvPr>
        </p:nvSpPr>
        <p:spPr>
          <a:xfrm>
            <a:off x="115866" y="-1"/>
            <a:ext cx="7397496" cy="6857999"/>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65592" y="2084832"/>
            <a:ext cx="3401568" cy="416966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8165592" y="6318504"/>
            <a:ext cx="2333520" cy="365760"/>
          </a:xfrm>
        </p:spPr>
        <p:txBody>
          <a:bodyPr/>
          <a:lstStyle/>
          <a:p>
            <a:r>
              <a:rPr lang="en-US" dirty="0"/>
              <a:t>Sample Footer Text</a:t>
            </a:r>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10504406" y="6318504"/>
            <a:ext cx="1062754" cy="365760"/>
          </a:xfrm>
        </p:spPr>
        <p:txBody>
          <a:bodyPr/>
          <a:lstStyle/>
          <a:p>
            <a:fld id="{81AC3B39-0D1D-4C0E-BE8E-C570B18D6B3B}" type="datetime1">
              <a:rPr lang="en-US" smtClean="0"/>
              <a:t>11/12/2025</a:t>
            </a:fld>
            <a:endParaRPr lang="en-US" dirty="0"/>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37345423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3401568" cy="1444752"/>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2648" y="2084832"/>
            <a:ext cx="3401568" cy="416966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2648" y="6318504"/>
            <a:ext cx="1975502" cy="365760"/>
          </a:xfrm>
        </p:spPr>
        <p:txBody>
          <a:body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2588150" y="6318504"/>
            <a:ext cx="1014586" cy="365760"/>
          </a:xfrm>
        </p:spPr>
        <p:txBody>
          <a:bodyPr/>
          <a:lstStyle>
            <a:lvl1pPr>
              <a:defRPr>
                <a:solidFill>
                  <a:schemeClr val="tx1"/>
                </a:solidFill>
                <a:effectLst/>
              </a:defRPr>
            </a:lvl1pPr>
          </a:lstStyle>
          <a:p>
            <a:fld id="{0780F3AB-C899-4854-A4A4-B2E20F203358}" type="datetime1">
              <a:rPr lang="en-US" smtClean="0"/>
              <a:t>11/12/2025</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520440" y="6318504"/>
            <a:ext cx="493776" cy="365760"/>
          </a:xfrm>
        </p:spPr>
        <p:txBody>
          <a:bodyPr/>
          <a:lstStyle/>
          <a:p>
            <a:fld id="{CC057153-B650-4DEB-B370-79DDCFDCE934}" type="slidenum">
              <a:rPr lang="en-US" smtClean="0"/>
              <a:t>‹nº›</a:t>
            </a:fld>
            <a:endParaRPr lang="en-US" dirty="0"/>
          </a:p>
        </p:txBody>
      </p:sp>
      <p:sp>
        <p:nvSpPr>
          <p:cNvPr id="10" name="Picture Placeholder 9">
            <a:extLst>
              <a:ext uri="{FF2B5EF4-FFF2-40B4-BE49-F238E27FC236}">
                <a16:creationId xmlns:a16="http://schemas.microsoft.com/office/drawing/2014/main" id="{85A6D87B-55DF-483B-0AF7-E6F2B6041C80}"/>
              </a:ext>
            </a:extLst>
          </p:cNvPr>
          <p:cNvSpPr>
            <a:spLocks noGrp="1"/>
          </p:cNvSpPr>
          <p:nvPr>
            <p:ph type="pic" sz="quarter" idx="15" hasCustomPrompt="1"/>
          </p:nvPr>
        </p:nvSpPr>
        <p:spPr>
          <a:xfrm>
            <a:off x="4802819" y="0"/>
            <a:ext cx="7265819" cy="6858000"/>
          </a:xfrm>
          <a:blipFill>
            <a:blip r:embed="rId2">
              <a:alphaModFix amt="60000"/>
            </a:blip>
            <a:stretch>
              <a:fillRect/>
            </a:stretch>
          </a:blipFill>
        </p:spPr>
        <p:txBody>
          <a:bodyPr/>
          <a:lstStyle>
            <a:lvl1pPr marL="0" indent="0">
              <a:buNone/>
              <a:defRPr/>
            </a:lvl1pPr>
          </a:lstStyle>
          <a:p>
            <a:r>
              <a:rPr lang="en-US" dirty="0"/>
              <a:t>.</a:t>
            </a:r>
          </a:p>
        </p:txBody>
      </p:sp>
      <p:grpSp>
        <p:nvGrpSpPr>
          <p:cNvPr id="11" name="Group 10">
            <a:extLst>
              <a:ext uri="{FF2B5EF4-FFF2-40B4-BE49-F238E27FC236}">
                <a16:creationId xmlns:a16="http://schemas.microsoft.com/office/drawing/2014/main" id="{DCFD1FA7-C4E8-DE5C-3B9D-DCD115B6C327}"/>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4C133272-DC27-4D54-F532-D2039EAA5D95}"/>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9C8420D-B6AB-D6E7-38A4-FFF30B404590}"/>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382267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65592" y="1008126"/>
            <a:ext cx="3401567" cy="1947672"/>
          </a:xfrm>
        </p:spPr>
        <p:txBody>
          <a:bodyPr anchor="b"/>
          <a:lstStyle/>
          <a:p>
            <a:r>
              <a:rPr lang="en-US" dirty="0"/>
              <a:t>Click to edit Master title style</a:t>
            </a:r>
          </a:p>
        </p:txBody>
      </p:sp>
      <p:sp>
        <p:nvSpPr>
          <p:cNvPr id="10" name="Picture Placeholder 9">
            <a:extLst>
              <a:ext uri="{FF2B5EF4-FFF2-40B4-BE49-F238E27FC236}">
                <a16:creationId xmlns:a16="http://schemas.microsoft.com/office/drawing/2014/main" id="{F93A3E8A-C3F5-3D0B-FDE4-68B52DFE7196}"/>
              </a:ext>
            </a:extLst>
          </p:cNvPr>
          <p:cNvSpPr>
            <a:spLocks noGrp="1"/>
          </p:cNvSpPr>
          <p:nvPr>
            <p:ph type="pic" sz="quarter" idx="15" hasCustomPrompt="1"/>
          </p:nvPr>
        </p:nvSpPr>
        <p:spPr>
          <a:xfrm>
            <a:off x="115866" y="0"/>
            <a:ext cx="7397496" cy="6858000"/>
          </a:xfrm>
          <a:blipFill dpi="0" rotWithShape="1">
            <a:blip r:embed="rId2">
              <a:alphaModFix amt="60000"/>
            </a:blip>
            <a:srcRect/>
            <a:stretch>
              <a:fillRect/>
            </a:stretch>
          </a:blipFill>
        </p:spPr>
        <p:txBody>
          <a:bodyPr/>
          <a:lstStyle>
            <a:lvl1pPr marL="0" indent="0">
              <a:buNone/>
              <a:defRPr/>
            </a:lvl1pPr>
          </a:lstStyle>
          <a:p>
            <a:r>
              <a:rPr lang="en-US" dirty="0"/>
              <a:t>.</a:t>
            </a:r>
          </a:p>
        </p:txBody>
      </p:sp>
      <p:grpSp>
        <p:nvGrpSpPr>
          <p:cNvPr id="11" name="Group 10">
            <a:extLst>
              <a:ext uri="{FF2B5EF4-FFF2-40B4-BE49-F238E27FC236}">
                <a16:creationId xmlns:a16="http://schemas.microsoft.com/office/drawing/2014/main" id="{E02754B6-EAB4-945C-FC4E-F8F7D453BCCD}"/>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12" name="Rectangle 11">
              <a:extLst>
                <a:ext uri="{FF2B5EF4-FFF2-40B4-BE49-F238E27FC236}">
                  <a16:creationId xmlns:a16="http://schemas.microsoft.com/office/drawing/2014/main" id="{A699CF6F-40DA-4FCF-FBCF-9907CB96FB7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7C8A1CA-3094-3344-5C05-30F5E18CD02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65592" y="3099816"/>
            <a:ext cx="3401567" cy="3054096"/>
          </a:xfrm>
        </p:spPr>
        <p:txBody>
          <a:bodyPr>
            <a:normAutofit/>
          </a:bodyPr>
          <a:lstStyle>
            <a:lvl1pPr marL="0" indent="0">
              <a:buNone/>
              <a:defRPr sz="16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8D8C8E1E-13A9-668C-1F5C-BC271E6A05CF}"/>
              </a:ext>
            </a:extLst>
          </p:cNvPr>
          <p:cNvSpPr>
            <a:spLocks noGrp="1"/>
          </p:cNvSpPr>
          <p:nvPr>
            <p:ph type="ftr" sz="quarter" idx="17"/>
          </p:nvPr>
        </p:nvSpPr>
        <p:spPr>
          <a:xfrm>
            <a:off x="8165592" y="6318504"/>
            <a:ext cx="2331720" cy="365760"/>
          </a:xfrm>
        </p:spPr>
        <p:txBody>
          <a:bodyPr/>
          <a:lstStyle/>
          <a:p>
            <a:r>
              <a:rPr lang="en-US" dirty="0"/>
              <a:t>Sample Footer Text</a:t>
            </a:r>
          </a:p>
        </p:txBody>
      </p:sp>
      <p:sp>
        <p:nvSpPr>
          <p:cNvPr id="3" name="Date Placeholder 2">
            <a:extLst>
              <a:ext uri="{FF2B5EF4-FFF2-40B4-BE49-F238E27FC236}">
                <a16:creationId xmlns:a16="http://schemas.microsoft.com/office/drawing/2014/main" id="{99BE2343-B677-7565-070B-CEED0B0D5463}"/>
              </a:ext>
            </a:extLst>
          </p:cNvPr>
          <p:cNvSpPr>
            <a:spLocks noGrp="1"/>
          </p:cNvSpPr>
          <p:nvPr>
            <p:ph type="dt" sz="half" idx="16"/>
          </p:nvPr>
        </p:nvSpPr>
        <p:spPr>
          <a:xfrm>
            <a:off x="10497312" y="6318504"/>
            <a:ext cx="1069847" cy="365760"/>
          </a:xfrm>
        </p:spPr>
        <p:txBody>
          <a:bodyPr/>
          <a:lstStyle/>
          <a:p>
            <a:fld id="{1095A040-388D-41D5-A09F-3EC1A1D097A8}" type="datetime1">
              <a:rPr lang="en-US" smtClean="0"/>
              <a:t>11/12/2025</a:t>
            </a:fld>
            <a:endParaRPr lang="en-US" dirty="0"/>
          </a:p>
        </p:txBody>
      </p:sp>
      <p:sp>
        <p:nvSpPr>
          <p:cNvPr id="9" name="Slide Number Placeholder 8">
            <a:extLst>
              <a:ext uri="{FF2B5EF4-FFF2-40B4-BE49-F238E27FC236}">
                <a16:creationId xmlns:a16="http://schemas.microsoft.com/office/drawing/2014/main" id="{394BC881-6669-50F2-64F2-57BD81A93BCE}"/>
              </a:ext>
            </a:extLst>
          </p:cNvPr>
          <p:cNvSpPr>
            <a:spLocks noGrp="1"/>
          </p:cNvSpPr>
          <p:nvPr>
            <p:ph type="sldNum" sz="quarter" idx="18"/>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395496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247888" y="713232"/>
            <a:ext cx="3364992" cy="3227832"/>
          </a:xfrm>
        </p:spPr>
        <p:txBody>
          <a:bodyPr vert="horz" lIns="91440" tIns="45720" rIns="91440" bIns="45720" rtlCol="0" anchor="t">
            <a:normAutofit/>
          </a:bodyPr>
          <a:lstStyle>
            <a:lvl1pPr>
              <a:defRPr lang="en-US" sz="4000" dirty="0">
                <a:gradFill>
                  <a:gsLst>
                    <a:gs pos="0">
                      <a:schemeClr val="accent2"/>
                    </a:gs>
                    <a:gs pos="100000">
                      <a:schemeClr val="accent5"/>
                    </a:gs>
                  </a:gsLst>
                  <a:lin ang="15600000" scaled="0"/>
                </a:gra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47888" y="5138927"/>
            <a:ext cx="3200400" cy="1197864"/>
          </a:xfrm>
        </p:spPr>
        <p:txBody>
          <a:bodyPr vert="horz" lIns="91440" tIns="45720" rIns="91440" bIns="45720" rtlCol="0">
            <a:normAutofit/>
          </a:bodyPr>
          <a:lstStyle>
            <a:lvl1pPr marL="0" indent="0">
              <a:buNone/>
              <a:defRPr lang="en-US" sz="2000" dirty="0"/>
            </a:lvl1pPr>
          </a:lstStyle>
          <a:p>
            <a:pPr lvl="0"/>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7548451" cy="6858000"/>
          </a:xfrm>
          <a:blipFill>
            <a:blip r:embed="rId2">
              <a:alphaModFix amt="70000"/>
            </a:blip>
            <a:stretch>
              <a:fillRect/>
            </a:stretch>
          </a:blipFill>
        </p:spPr>
        <p:txBody>
          <a:bodyPr/>
          <a:lstStyle>
            <a:lvl1pPr marL="0" indent="0">
              <a:buNone/>
              <a:defRPr/>
            </a:lvl1pPr>
          </a:lstStyle>
          <a:p>
            <a:r>
              <a:rPr lang="en-US" dirty="0"/>
              <a:t>.</a:t>
            </a:r>
          </a:p>
        </p:txBody>
      </p:sp>
      <p:grpSp>
        <p:nvGrpSpPr>
          <p:cNvPr id="7" name="Group 6">
            <a:extLst>
              <a:ext uri="{FF2B5EF4-FFF2-40B4-BE49-F238E27FC236}">
                <a16:creationId xmlns:a16="http://schemas.microsoft.com/office/drawing/2014/main" id="{9BCBE317-7590-8646-B2DB-5BED6EE8A19B}"/>
              </a:ext>
              <a:ext uri="{C183D7F6-B498-43B3-948B-1728B52AA6E4}">
                <adec:decorative xmlns:adec="http://schemas.microsoft.com/office/drawing/2017/decorative" val="1"/>
              </a:ext>
            </a:extLst>
          </p:cNvPr>
          <p:cNvGrpSpPr/>
          <p:nvPr/>
        </p:nvGrpSpPr>
        <p:grpSpPr>
          <a:xfrm rot="5400000">
            <a:off x="4181134" y="3367319"/>
            <a:ext cx="6858000" cy="123363"/>
            <a:chOff x="-5025" y="6737718"/>
            <a:chExt cx="12207200" cy="123363"/>
          </a:xfrm>
        </p:grpSpPr>
        <p:sp>
          <p:nvSpPr>
            <p:cNvPr id="8" name="Rectangle 7">
              <a:extLst>
                <a:ext uri="{FF2B5EF4-FFF2-40B4-BE49-F238E27FC236}">
                  <a16:creationId xmlns:a16="http://schemas.microsoft.com/office/drawing/2014/main" id="{55B255D3-4FB2-87A8-E502-9CDE10990A39}"/>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15F704-CD21-A249-03F6-4F036D21400B}"/>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Footer Placeholder 4">
            <a:extLst>
              <a:ext uri="{FF2B5EF4-FFF2-40B4-BE49-F238E27FC236}">
                <a16:creationId xmlns:a16="http://schemas.microsoft.com/office/drawing/2014/main" id="{6B30B7E9-D8D3-BC56-A758-6C86B58C0AC5}"/>
              </a:ext>
            </a:extLst>
          </p:cNvPr>
          <p:cNvSpPr>
            <a:spLocks noGrp="1"/>
          </p:cNvSpPr>
          <p:nvPr>
            <p:ph type="ftr" sz="quarter" idx="15"/>
          </p:nvPr>
        </p:nvSpPr>
        <p:spPr>
          <a:xfrm>
            <a:off x="8247888" y="6318504"/>
            <a:ext cx="2459736" cy="365760"/>
          </a:xfrm>
        </p:spPr>
        <p:txBody>
          <a:bodyPr/>
          <a:lstStyle/>
          <a:p>
            <a:r>
              <a:rPr lang="en-US" dirty="0"/>
              <a:t>Sample Footer Text</a:t>
            </a:r>
          </a:p>
        </p:txBody>
      </p:sp>
      <p:sp>
        <p:nvSpPr>
          <p:cNvPr id="4" name="Date Placeholder 3">
            <a:extLst>
              <a:ext uri="{FF2B5EF4-FFF2-40B4-BE49-F238E27FC236}">
                <a16:creationId xmlns:a16="http://schemas.microsoft.com/office/drawing/2014/main" id="{3D4FF974-138E-88CF-9001-1A07C67D1DFD}"/>
              </a:ext>
            </a:extLst>
          </p:cNvPr>
          <p:cNvSpPr>
            <a:spLocks noGrp="1"/>
          </p:cNvSpPr>
          <p:nvPr>
            <p:ph type="dt" sz="half" idx="14"/>
          </p:nvPr>
        </p:nvSpPr>
        <p:spPr>
          <a:xfrm>
            <a:off x="10707624" y="6318504"/>
            <a:ext cx="859536" cy="365760"/>
          </a:xfrm>
        </p:spPr>
        <p:txBody>
          <a:bodyPr/>
          <a:lstStyle/>
          <a:p>
            <a:fld id="{A6379DD5-AE65-4D02-9BCE-257CC17A63B7}" type="datetime1">
              <a:rPr lang="en-US" smtClean="0"/>
              <a:t>11/12/2025</a:t>
            </a:fld>
            <a:endParaRPr lang="en-US" dirty="0"/>
          </a:p>
        </p:txBody>
      </p:sp>
      <p:sp>
        <p:nvSpPr>
          <p:cNvPr id="6" name="Slide Number Placeholder 5">
            <a:extLst>
              <a:ext uri="{FF2B5EF4-FFF2-40B4-BE49-F238E27FC236}">
                <a16:creationId xmlns:a16="http://schemas.microsoft.com/office/drawing/2014/main" id="{E1DA7CD4-7B92-1CD1-A9F0-94B053972CA3}"/>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1044004206"/>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4956312"/>
            <a:ext cx="3647839" cy="1420235"/>
          </a:xfrm>
        </p:spPr>
        <p:txBody>
          <a:bodyPr anchor="t">
            <a:normAutofit/>
          </a:bodyPr>
          <a:lstStyle>
            <a:lvl1pPr>
              <a:defRPr sz="3200"/>
            </a:lvl1pPr>
          </a:lstStyle>
          <a:p>
            <a:r>
              <a:rPr lang="en-US" dirty="0"/>
              <a:t>Click to edit Master title style</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1"/>
            <a:ext cx="12192000" cy="4591025"/>
          </a:xfrm>
          <a:blipFill dpi="0" rotWithShape="1">
            <a:blip r:embed="rId2">
              <a:alphaModFix amt="60000"/>
            </a:blip>
            <a:srcRect/>
            <a:stretch>
              <a:fillRect/>
            </a:stretch>
          </a:blipFill>
        </p:spPr>
        <p:txBody>
          <a:bodyPr/>
          <a:lstStyle>
            <a:lvl1pPr marL="0" indent="0">
              <a:buNone/>
              <a:defRPr/>
            </a:lvl1pPr>
          </a:lstStyle>
          <a:p>
            <a:r>
              <a:rPr lang="en-US" dirty="0"/>
              <a:t>.</a:t>
            </a:r>
          </a:p>
        </p:txBody>
      </p:sp>
      <p:grpSp>
        <p:nvGrpSpPr>
          <p:cNvPr id="9" name="Group 8">
            <a:extLst>
              <a:ext uri="{FF2B5EF4-FFF2-40B4-BE49-F238E27FC236}">
                <a16:creationId xmlns:a16="http://schemas.microsoft.com/office/drawing/2014/main" id="{7A6CD91D-B3A8-3626-F189-B9F77A315DD9}"/>
              </a:ext>
              <a:ext uri="{C183D7F6-B498-43B3-948B-1728B52AA6E4}">
                <adec:decorative xmlns:adec="http://schemas.microsoft.com/office/drawing/2017/decorative" val="1"/>
              </a:ext>
            </a:extLst>
          </p:cNvPr>
          <p:cNvGrpSpPr/>
          <p:nvPr/>
        </p:nvGrpSpPr>
        <p:grpSpPr>
          <a:xfrm rot="10800000">
            <a:off x="0" y="4591027"/>
            <a:ext cx="12198096" cy="123363"/>
            <a:chOff x="-5025" y="6737718"/>
            <a:chExt cx="12207200" cy="123363"/>
          </a:xfrm>
        </p:grpSpPr>
        <p:sp>
          <p:nvSpPr>
            <p:cNvPr id="10" name="Rectangle 9">
              <a:extLst>
                <a:ext uri="{FF2B5EF4-FFF2-40B4-BE49-F238E27FC236}">
                  <a16:creationId xmlns:a16="http://schemas.microsoft.com/office/drawing/2014/main" id="{6869147E-E51A-3B94-6CD8-EE629F879704}"/>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DCD771F-7FFC-BCEC-B388-8883BD9CBC61}"/>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257800" y="4956312"/>
            <a:ext cx="6309360" cy="1420235"/>
          </a:xfrm>
        </p:spPr>
        <p:txBody>
          <a:bodyPr>
            <a:norm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5ECB542C-378A-4AAF-83EE-A3767FF83605}" type="datetime1">
              <a:rPr lang="en-US" smtClean="0"/>
              <a:t>11/12/2025</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dirty="0"/>
          </a:p>
        </p:txBody>
      </p:sp>
    </p:spTree>
    <p:extLst>
      <p:ext uri="{BB962C8B-B14F-4D97-AF65-F5344CB8AC3E}">
        <p14:creationId xmlns:p14="http://schemas.microsoft.com/office/powerpoint/2010/main" val="34616566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4093596"/>
            <a:ext cx="2953618" cy="2007912"/>
          </a:xfrm>
        </p:spPr>
        <p:txBody>
          <a:bodyPr anchor="t">
            <a:normAutofit/>
          </a:bodyPr>
          <a:lstStyle>
            <a:lvl1pPr>
              <a:defRPr sz="3200"/>
            </a:lvl1pPr>
          </a:lstStyle>
          <a:p>
            <a:r>
              <a:rPr lang="en-US" dirty="0"/>
              <a:t>Click to edit Master title style</a:t>
            </a:r>
          </a:p>
        </p:txBody>
      </p:sp>
      <p:sp>
        <p:nvSpPr>
          <p:cNvPr id="12" name="Picture Placeholder 11">
            <a:extLst>
              <a:ext uri="{FF2B5EF4-FFF2-40B4-BE49-F238E27FC236}">
                <a16:creationId xmlns:a16="http://schemas.microsoft.com/office/drawing/2014/main" id="{B8FB154D-4A60-735B-FA5C-F17F96D0F7DD}"/>
              </a:ext>
            </a:extLst>
          </p:cNvPr>
          <p:cNvSpPr>
            <a:spLocks noGrp="1"/>
          </p:cNvSpPr>
          <p:nvPr>
            <p:ph type="pic" sz="quarter" idx="15" hasCustomPrompt="1"/>
          </p:nvPr>
        </p:nvSpPr>
        <p:spPr>
          <a:xfrm>
            <a:off x="0" y="0"/>
            <a:ext cx="12192000" cy="3700807"/>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68555" y="4093596"/>
            <a:ext cx="7298605" cy="2289578"/>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3BD91724-58CE-FA68-1E24-9CD57621C129}"/>
              </a:ext>
            </a:extLst>
          </p:cNvPr>
          <p:cNvSpPr>
            <a:spLocks noGrp="1"/>
          </p:cNvSpPr>
          <p:nvPr>
            <p:ph type="ftr" sz="quarter" idx="17"/>
          </p:nvPr>
        </p:nvSpPr>
        <p:spPr/>
        <p:txBody>
          <a:bodyPr/>
          <a:lstStyle/>
          <a:p>
            <a:r>
              <a:rPr lang="en-US" dirty="0"/>
              <a:t>Sample Footer Text</a:t>
            </a:r>
          </a:p>
        </p:txBody>
      </p:sp>
      <p:sp>
        <p:nvSpPr>
          <p:cNvPr id="13" name="Date Placeholder 12">
            <a:extLst>
              <a:ext uri="{FF2B5EF4-FFF2-40B4-BE49-F238E27FC236}">
                <a16:creationId xmlns:a16="http://schemas.microsoft.com/office/drawing/2014/main" id="{9AA293A1-7F80-90D9-D8FF-27238ADD7956}"/>
              </a:ext>
            </a:extLst>
          </p:cNvPr>
          <p:cNvSpPr>
            <a:spLocks noGrp="1"/>
          </p:cNvSpPr>
          <p:nvPr>
            <p:ph type="dt" sz="half" idx="16"/>
          </p:nvPr>
        </p:nvSpPr>
        <p:spPr/>
        <p:txBody>
          <a:bodyPr/>
          <a:lstStyle/>
          <a:p>
            <a:fld id="{16C6F251-EB74-4ADA-AD63-D85EC3A9D616}" type="datetime1">
              <a:rPr lang="en-US" smtClean="0"/>
              <a:t>11/12/2025</a:t>
            </a:fld>
            <a:endParaRPr lang="en-US" dirty="0"/>
          </a:p>
        </p:txBody>
      </p:sp>
      <p:sp>
        <p:nvSpPr>
          <p:cNvPr id="15" name="Slide Number Placeholder 14">
            <a:extLst>
              <a:ext uri="{FF2B5EF4-FFF2-40B4-BE49-F238E27FC236}">
                <a16:creationId xmlns:a16="http://schemas.microsoft.com/office/drawing/2014/main" id="{3B9AC797-2D9B-C7AC-550D-157FEDA3800D}"/>
              </a:ext>
            </a:extLst>
          </p:cNvPr>
          <p:cNvSpPr>
            <a:spLocks noGrp="1"/>
          </p:cNvSpPr>
          <p:nvPr>
            <p:ph type="sldNum" sz="quarter" idx="18"/>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36817626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Content Photo 12">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333CDCF-1D03-5851-5ADE-6C229D9C93F1}"/>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436CADBC-4985-70E0-56BE-1C8385BBCBD0}"/>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431B3299-F1D4-88B7-5B22-7D623606691F}"/>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7978"/>
            <a:ext cx="10954512" cy="969264"/>
          </a:xfrm>
        </p:spPr>
        <p:txBody>
          <a:bodyPr anchor="ctr"/>
          <a:lstStyle/>
          <a:p>
            <a:r>
              <a:rPr lang="en-US" dirty="0"/>
              <a:t>Click to edit Master title style</a:t>
            </a:r>
          </a:p>
        </p:txBody>
      </p:sp>
      <p:sp>
        <p:nvSpPr>
          <p:cNvPr id="9" name="Picture Placeholder 8">
            <a:extLst>
              <a:ext uri="{FF2B5EF4-FFF2-40B4-BE49-F238E27FC236}">
                <a16:creationId xmlns:a16="http://schemas.microsoft.com/office/drawing/2014/main" id="{65C3B04B-96C8-DA90-9593-3508CE34B4EE}"/>
              </a:ext>
            </a:extLst>
          </p:cNvPr>
          <p:cNvSpPr>
            <a:spLocks noGrp="1"/>
          </p:cNvSpPr>
          <p:nvPr>
            <p:ph type="pic" sz="quarter" idx="15" hasCustomPrompt="1"/>
          </p:nvPr>
        </p:nvSpPr>
        <p:spPr>
          <a:xfrm>
            <a:off x="612648" y="1801367"/>
            <a:ext cx="7015248" cy="4489704"/>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8252735" y="1801367"/>
            <a:ext cx="3314425" cy="4489704"/>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2E02B3BF-7794-675C-7382-345519B43BE3}"/>
              </a:ext>
            </a:extLst>
          </p:cNvPr>
          <p:cNvSpPr>
            <a:spLocks noGrp="1"/>
          </p:cNvSpPr>
          <p:nvPr>
            <p:ph type="ftr" sz="quarter" idx="17"/>
          </p:nvPr>
        </p:nvSpPr>
        <p:spPr/>
        <p:txBody>
          <a:bodyPr/>
          <a:lstStyle/>
          <a:p>
            <a:r>
              <a:rPr lang="en-US" dirty="0"/>
              <a:t>Sample Footer Text</a:t>
            </a:r>
          </a:p>
        </p:txBody>
      </p:sp>
      <p:sp>
        <p:nvSpPr>
          <p:cNvPr id="3" name="Date Placeholder 2">
            <a:extLst>
              <a:ext uri="{FF2B5EF4-FFF2-40B4-BE49-F238E27FC236}">
                <a16:creationId xmlns:a16="http://schemas.microsoft.com/office/drawing/2014/main" id="{08303468-1991-7CCF-2C67-0B5A3850BAD1}"/>
              </a:ext>
            </a:extLst>
          </p:cNvPr>
          <p:cNvSpPr>
            <a:spLocks noGrp="1"/>
          </p:cNvSpPr>
          <p:nvPr>
            <p:ph type="dt" sz="half" idx="16"/>
          </p:nvPr>
        </p:nvSpPr>
        <p:spPr/>
        <p:txBody>
          <a:bodyPr/>
          <a:lstStyle/>
          <a:p>
            <a:fld id="{7305F46D-792E-48B7-9047-8A1672515077}" type="datetime1">
              <a:rPr lang="en-US" smtClean="0"/>
              <a:t>11/12/2025</a:t>
            </a:fld>
            <a:endParaRPr lang="en-US" dirty="0"/>
          </a:p>
        </p:txBody>
      </p:sp>
      <p:sp>
        <p:nvSpPr>
          <p:cNvPr id="10" name="Slide Number Placeholder 9">
            <a:extLst>
              <a:ext uri="{FF2B5EF4-FFF2-40B4-BE49-F238E27FC236}">
                <a16:creationId xmlns:a16="http://schemas.microsoft.com/office/drawing/2014/main" id="{5AF75D71-C32E-4EF6-2C8E-B5F29DBF4D14}"/>
              </a:ext>
            </a:extLst>
          </p:cNvPr>
          <p:cNvSpPr>
            <a:spLocks noGrp="1"/>
          </p:cNvSpPr>
          <p:nvPr>
            <p:ph type="sldNum" sz="quarter" idx="18"/>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25051922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Content Photo 13">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6287667-A4F8-6B7A-7C1E-415768F3B3AA}"/>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9" name="Rectangle 8">
              <a:extLst>
                <a:ext uri="{FF2B5EF4-FFF2-40B4-BE49-F238E27FC236}">
                  <a16:creationId xmlns:a16="http://schemas.microsoft.com/office/drawing/2014/main" id="{860F260A-40A1-ED4C-F5A8-F915D3BDB7F5}"/>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879CD2C2-2541-1223-03B1-97955C134718}"/>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669536" cy="1453896"/>
          </a:xfrm>
        </p:spPr>
        <p:txBody>
          <a:bodyPr anchor="t"/>
          <a:lstStyle/>
          <a:p>
            <a:r>
              <a:rPr lang="en-US" dirty="0"/>
              <a:t>Click to edit Master title style</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612648" y="2293938"/>
            <a:ext cx="4669536" cy="4024566"/>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02919"/>
            <a:ext cx="5471160" cy="581558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a:extLst>
              <a:ext uri="{FF2B5EF4-FFF2-40B4-BE49-F238E27FC236}">
                <a16:creationId xmlns:a16="http://schemas.microsoft.com/office/drawing/2014/main" id="{F3134235-8D6E-735A-EBA0-BA533F60F020}"/>
              </a:ext>
            </a:extLst>
          </p:cNvPr>
          <p:cNvSpPr>
            <a:spLocks noGrp="1"/>
          </p:cNvSpPr>
          <p:nvPr>
            <p:ph type="ftr" sz="quarter" idx="17"/>
          </p:nvPr>
        </p:nvSpPr>
        <p:spPr/>
        <p:txBody>
          <a:bodyPr/>
          <a:lstStyle/>
          <a:p>
            <a:r>
              <a:rPr lang="en-US" dirty="0"/>
              <a:t>Sample Footer Text</a:t>
            </a:r>
          </a:p>
        </p:txBody>
      </p:sp>
      <p:sp>
        <p:nvSpPr>
          <p:cNvPr id="10" name="Date Placeholder 9">
            <a:extLst>
              <a:ext uri="{FF2B5EF4-FFF2-40B4-BE49-F238E27FC236}">
                <a16:creationId xmlns:a16="http://schemas.microsoft.com/office/drawing/2014/main" id="{9D2F68ED-5552-E109-B7F4-671217CABF2D}"/>
              </a:ext>
            </a:extLst>
          </p:cNvPr>
          <p:cNvSpPr>
            <a:spLocks noGrp="1"/>
          </p:cNvSpPr>
          <p:nvPr>
            <p:ph type="dt" sz="half" idx="16"/>
          </p:nvPr>
        </p:nvSpPr>
        <p:spPr/>
        <p:txBody>
          <a:bodyPr/>
          <a:lstStyle/>
          <a:p>
            <a:fld id="{8B53D3FE-D727-4B50-874D-41D5E635B20A}" type="datetime1">
              <a:rPr lang="en-US" smtClean="0"/>
              <a:t>11/12/2025</a:t>
            </a:fld>
            <a:endParaRPr lang="en-US" dirty="0"/>
          </a:p>
        </p:txBody>
      </p:sp>
      <p:sp>
        <p:nvSpPr>
          <p:cNvPr id="12" name="Slide Number Placeholder 11">
            <a:extLst>
              <a:ext uri="{FF2B5EF4-FFF2-40B4-BE49-F238E27FC236}">
                <a16:creationId xmlns:a16="http://schemas.microsoft.com/office/drawing/2014/main" id="{573B9B49-4584-CFEF-738F-BE68D009CEA3}"/>
              </a:ext>
            </a:extLst>
          </p:cNvPr>
          <p:cNvSpPr>
            <a:spLocks noGrp="1"/>
          </p:cNvSpPr>
          <p:nvPr>
            <p:ph type="sldNum" sz="quarter" idx="18"/>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39018140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Content Photo 14">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3C02DA-0C9D-12C9-42BB-CC4820B41CF2}"/>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0" name="Rectangle 9">
              <a:extLst>
                <a:ext uri="{FF2B5EF4-FFF2-40B4-BE49-F238E27FC236}">
                  <a16:creationId xmlns:a16="http://schemas.microsoft.com/office/drawing/2014/main" id="{43680A20-A590-D755-5AA0-BAF1B1402907}"/>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B6CA06CF-7B14-32D2-2412-3434710512E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3645980" cy="1453896"/>
          </a:xfrm>
        </p:spPr>
        <p:txBody>
          <a:bodyPr anchor="t"/>
          <a:lstStyle/>
          <a:p>
            <a:r>
              <a:rPr lang="en-US" dirty="0"/>
              <a:t>Click to edit Master title style</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612648" y="2293938"/>
            <a:ext cx="3645980" cy="4024565"/>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212227" y="502919"/>
            <a:ext cx="6354933" cy="581558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0BFB2EA8-AADE-E8CD-890F-EA9F9968B253}"/>
              </a:ext>
            </a:extLst>
          </p:cNvPr>
          <p:cNvSpPr>
            <a:spLocks noGrp="1"/>
          </p:cNvSpPr>
          <p:nvPr>
            <p:ph type="ftr" sz="quarter" idx="17"/>
          </p:nvPr>
        </p:nvSpPr>
        <p:spPr/>
        <p:txBody>
          <a:bodyPr/>
          <a:lstStyle/>
          <a:p>
            <a:r>
              <a:rPr lang="en-US" dirty="0"/>
              <a:t>Sample Footer Text</a:t>
            </a:r>
          </a:p>
        </p:txBody>
      </p:sp>
      <p:sp>
        <p:nvSpPr>
          <p:cNvPr id="3" name="Date Placeholder 2">
            <a:extLst>
              <a:ext uri="{FF2B5EF4-FFF2-40B4-BE49-F238E27FC236}">
                <a16:creationId xmlns:a16="http://schemas.microsoft.com/office/drawing/2014/main" id="{FB8772B0-B493-B608-E389-35329DEF2016}"/>
              </a:ext>
            </a:extLst>
          </p:cNvPr>
          <p:cNvSpPr>
            <a:spLocks noGrp="1"/>
          </p:cNvSpPr>
          <p:nvPr>
            <p:ph type="dt" sz="half" idx="16"/>
          </p:nvPr>
        </p:nvSpPr>
        <p:spPr/>
        <p:txBody>
          <a:bodyPr/>
          <a:lstStyle/>
          <a:p>
            <a:fld id="{FE942071-3A2D-4B86-82F9-428DB212BAF8}" type="datetime1">
              <a:rPr lang="en-US" smtClean="0"/>
              <a:t>11/12/2025</a:t>
            </a:fld>
            <a:endParaRPr lang="en-US" dirty="0"/>
          </a:p>
        </p:txBody>
      </p:sp>
      <p:sp>
        <p:nvSpPr>
          <p:cNvPr id="13" name="Slide Number Placeholder 12">
            <a:extLst>
              <a:ext uri="{FF2B5EF4-FFF2-40B4-BE49-F238E27FC236}">
                <a16:creationId xmlns:a16="http://schemas.microsoft.com/office/drawing/2014/main" id="{D854D38F-A697-A216-CCCB-0C1A9DCBD2FC}"/>
              </a:ext>
            </a:extLst>
          </p:cNvPr>
          <p:cNvSpPr>
            <a:spLocks noGrp="1"/>
          </p:cNvSpPr>
          <p:nvPr>
            <p:ph type="sldNum" sz="quarter" idx="18"/>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42571610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Big Numb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B93BC13-F3D8-0BDA-D1BF-7B8E455AC066}"/>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27362B5B-CACD-7203-74DE-7B0BBF7D69CE}"/>
              </a:ext>
            </a:extLst>
          </p:cNvPr>
          <p:cNvGrpSpPr/>
          <p:nvPr/>
        </p:nvGrpSpPr>
        <p:grpSpPr>
          <a:xfrm>
            <a:off x="-22276" y="-6922"/>
            <a:ext cx="12214276" cy="6869101"/>
            <a:chOff x="-22276" y="-6922"/>
            <a:chExt cx="12214276" cy="6869101"/>
          </a:xfrm>
        </p:grpSpPr>
        <p:sp>
          <p:nvSpPr>
            <p:cNvPr id="9" name="Rectangle 8">
              <a:extLst>
                <a:ext uri="{FF2B5EF4-FFF2-40B4-BE49-F238E27FC236}">
                  <a16:creationId xmlns:a16="http://schemas.microsoft.com/office/drawing/2014/main" id="{7D6A753B-AD01-7A7A-4F2D-C75592EC67B9}"/>
                </a:ext>
              </a:extLst>
            </p:cNvPr>
            <p:cNvSpPr/>
            <p:nvPr/>
          </p:nvSpPr>
          <p:spPr>
            <a:xfrm rot="5400000">
              <a:off x="2655863" y="-2678137"/>
              <a:ext cx="6857999" cy="12214275"/>
            </a:xfrm>
            <a:prstGeom prst="rect">
              <a:avLst/>
            </a:prstGeom>
            <a:gradFill>
              <a:gsLst>
                <a:gs pos="0">
                  <a:schemeClr val="accent2"/>
                </a:gs>
                <a:gs pos="93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sp>
          <p:nvSpPr>
            <p:cNvPr id="10" name="Rectangle 9">
              <a:extLst>
                <a:ext uri="{FF2B5EF4-FFF2-40B4-BE49-F238E27FC236}">
                  <a16:creationId xmlns:a16="http://schemas.microsoft.com/office/drawing/2014/main" id="{33E82525-BA9A-AA08-8DF0-B77178C6BC45}"/>
                </a:ext>
              </a:extLst>
            </p:cNvPr>
            <p:cNvSpPr/>
            <p:nvPr/>
          </p:nvSpPr>
          <p:spPr>
            <a:xfrm rot="16200000">
              <a:off x="3197276" y="-2132545"/>
              <a:ext cx="6850175" cy="11139273"/>
            </a:xfrm>
            <a:prstGeom prst="rect">
              <a:avLst/>
            </a:prstGeom>
            <a:gradFill flip="none" rotWithShape="1">
              <a:gsLst>
                <a:gs pos="0">
                  <a:schemeClr val="accent5">
                    <a:lumMod val="75000"/>
                  </a:schemeClr>
                </a:gs>
                <a:gs pos="32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sp>
          <p:nvSpPr>
            <p:cNvPr id="11" name="Rectangle 10">
              <a:extLst>
                <a:ext uri="{FF2B5EF4-FFF2-40B4-BE49-F238E27FC236}">
                  <a16:creationId xmlns:a16="http://schemas.microsoft.com/office/drawing/2014/main" id="{0A4B5202-8712-82B4-1B42-E7E4336E8698}"/>
                </a:ext>
              </a:extLst>
            </p:cNvPr>
            <p:cNvSpPr/>
            <p:nvPr/>
          </p:nvSpPr>
          <p:spPr>
            <a:xfrm flipH="1">
              <a:off x="-22276" y="-6922"/>
              <a:ext cx="3849318" cy="685291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sp>
          <p:nvSpPr>
            <p:cNvPr id="12" name="Rectangle 11">
              <a:extLst>
                <a:ext uri="{FF2B5EF4-FFF2-40B4-BE49-F238E27FC236}">
                  <a16:creationId xmlns:a16="http://schemas.microsoft.com/office/drawing/2014/main" id="{D95172D8-9117-7FB7-2347-567B5663C510}"/>
                </a:ext>
                <a:ext uri="{C183D7F6-B498-43B3-948B-1728B52AA6E4}">
                  <adec:decorative xmlns:adec="http://schemas.microsoft.com/office/drawing/2017/decorative" val="1"/>
                </a:ext>
              </a:extLst>
            </p:cNvPr>
            <p:cNvSpPr/>
            <p:nvPr/>
          </p:nvSpPr>
          <p:spPr>
            <a:xfrm rot="5400000">
              <a:off x="6189691" y="-743112"/>
              <a:ext cx="5263375" cy="6741243"/>
            </a:xfrm>
            <a:prstGeom prst="rect">
              <a:avLst/>
            </a:prstGeom>
            <a:gradFill flip="none" rotWithShape="1">
              <a:gsLst>
                <a:gs pos="2000">
                  <a:schemeClr val="accent5">
                    <a:lumMod val="60000"/>
                    <a:lumOff val="40000"/>
                    <a:alpha val="68000"/>
                  </a:schemeClr>
                </a:gs>
                <a:gs pos="48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grpSp>
      <p:sp>
        <p:nvSpPr>
          <p:cNvPr id="2" name="Title 1">
            <a:extLst>
              <a:ext uri="{FF2B5EF4-FFF2-40B4-BE49-F238E27FC236}">
                <a16:creationId xmlns:a16="http://schemas.microsoft.com/office/drawing/2014/main" id="{A13BB35F-4BB0-2BB5-FD14-127AFB001957}"/>
              </a:ext>
            </a:extLst>
          </p:cNvPr>
          <p:cNvSpPr>
            <a:spLocks noGrp="1"/>
          </p:cNvSpPr>
          <p:nvPr>
            <p:ph type="title"/>
          </p:nvPr>
        </p:nvSpPr>
        <p:spPr>
          <a:xfrm>
            <a:off x="1143000" y="4928616"/>
            <a:ext cx="9912096" cy="1545336"/>
          </a:xfrm>
        </p:spPr>
        <p:txBody>
          <a:bodyPr anchor="t">
            <a:normAutofit/>
          </a:bodyPr>
          <a:lstStyle>
            <a:lvl1pPr algn="ctr">
              <a:lnSpc>
                <a:spcPct val="120000"/>
              </a:lnSpc>
              <a:defRPr sz="2800">
                <a:solidFill>
                  <a:schemeClr val="bg1"/>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887C9CAD-F25A-225B-E7BA-4503FD713A44}"/>
              </a:ext>
            </a:extLst>
          </p:cNvPr>
          <p:cNvSpPr>
            <a:spLocks noGrp="1"/>
          </p:cNvSpPr>
          <p:nvPr>
            <p:ph sz="quarter" idx="13" hasCustomPrompt="1"/>
          </p:nvPr>
        </p:nvSpPr>
        <p:spPr>
          <a:xfrm>
            <a:off x="530352" y="978408"/>
            <a:ext cx="11137392" cy="4114800"/>
          </a:xfrm>
        </p:spPr>
        <p:txBody>
          <a:bodyPr anchor="b">
            <a:normAutofit/>
          </a:bodyPr>
          <a:lstStyle>
            <a:lvl1pPr marL="0" indent="0" algn="ctr">
              <a:lnSpc>
                <a:spcPct val="90000"/>
              </a:lnSpc>
              <a:buNone/>
              <a:defRPr sz="27800" b="1">
                <a:solidFill>
                  <a:schemeClr val="bg1"/>
                </a:solidFill>
              </a:defRPr>
            </a:lvl1pPr>
          </a:lstStyle>
          <a:p>
            <a:pPr lvl="0"/>
            <a:r>
              <a:rPr lang="en-US" dirty="0"/>
              <a:t>##%</a:t>
            </a:r>
          </a:p>
        </p:txBody>
      </p:sp>
      <p:sp>
        <p:nvSpPr>
          <p:cNvPr id="3" name="Footer Placeholder 2">
            <a:extLst>
              <a:ext uri="{FF2B5EF4-FFF2-40B4-BE49-F238E27FC236}">
                <a16:creationId xmlns:a16="http://schemas.microsoft.com/office/drawing/2014/main" id="{31932224-E515-4E44-2832-0D5E94847CF7}"/>
              </a:ext>
            </a:extLst>
          </p:cNvPr>
          <p:cNvSpPr>
            <a:spLocks noGrp="1"/>
          </p:cNvSpPr>
          <p:nvPr>
            <p:ph type="ftr" sz="quarter" idx="10"/>
          </p:nvPr>
        </p:nvSpPr>
        <p:spPr/>
        <p:txBody>
          <a:bodyPr/>
          <a:lstStyle>
            <a:lvl1pPr>
              <a:defRPr>
                <a:solidFill>
                  <a:schemeClr val="bg1"/>
                </a:solidFill>
              </a:defRPr>
            </a:lvl1pPr>
          </a:lstStyle>
          <a:p>
            <a:r>
              <a:rPr lang="en-US" dirty="0"/>
              <a:t>Sample Footer Text</a:t>
            </a:r>
          </a:p>
        </p:txBody>
      </p:sp>
      <p:sp>
        <p:nvSpPr>
          <p:cNvPr id="4" name="Date Placeholder 3">
            <a:extLst>
              <a:ext uri="{FF2B5EF4-FFF2-40B4-BE49-F238E27FC236}">
                <a16:creationId xmlns:a16="http://schemas.microsoft.com/office/drawing/2014/main" id="{9E371D16-7052-CB51-10DB-659F8F77B25F}"/>
              </a:ext>
            </a:extLst>
          </p:cNvPr>
          <p:cNvSpPr>
            <a:spLocks noGrp="1"/>
          </p:cNvSpPr>
          <p:nvPr>
            <p:ph type="dt" sz="half" idx="11"/>
          </p:nvPr>
        </p:nvSpPr>
        <p:spPr/>
        <p:txBody>
          <a:bodyPr/>
          <a:lstStyle>
            <a:lvl1pPr>
              <a:defRPr>
                <a:solidFill>
                  <a:schemeClr val="bg1"/>
                </a:solidFill>
              </a:defRPr>
            </a:lvl1pPr>
          </a:lstStyle>
          <a:p>
            <a:fld id="{040D1012-6B36-4753-8153-E5F982239567}" type="datetime1">
              <a:rPr lang="en-US" smtClean="0"/>
              <a:t>11/12/2025</a:t>
            </a:fld>
            <a:endParaRPr lang="en-US" dirty="0"/>
          </a:p>
        </p:txBody>
      </p:sp>
      <p:sp>
        <p:nvSpPr>
          <p:cNvPr id="5" name="Slide Number Placeholder 4">
            <a:extLst>
              <a:ext uri="{FF2B5EF4-FFF2-40B4-BE49-F238E27FC236}">
                <a16:creationId xmlns:a16="http://schemas.microsoft.com/office/drawing/2014/main" id="{85B132CC-C4B7-E2AF-5520-00C69FF37620}"/>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11511380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Big Numb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BB35F-4BB0-2BB5-FD14-127AFB001957}"/>
              </a:ext>
            </a:extLst>
          </p:cNvPr>
          <p:cNvSpPr>
            <a:spLocks noGrp="1"/>
          </p:cNvSpPr>
          <p:nvPr>
            <p:ph type="title"/>
          </p:nvPr>
        </p:nvSpPr>
        <p:spPr>
          <a:xfrm>
            <a:off x="612648" y="4718304"/>
            <a:ext cx="6281928" cy="1353312"/>
          </a:xfrm>
        </p:spPr>
        <p:txBody>
          <a:bodyPr vert="horz" lIns="91440" tIns="45720" rIns="91440" bIns="45720" rtlCol="0" anchor="t">
            <a:normAutofit/>
          </a:bodyPr>
          <a:lstStyle>
            <a:lvl1pPr>
              <a:lnSpc>
                <a:spcPct val="120000"/>
              </a:lnSpc>
              <a:defRPr lang="en-US" sz="2800" dirty="0"/>
            </a:lvl1pPr>
          </a:lstStyle>
          <a:p>
            <a:pPr lvl="0"/>
            <a:r>
              <a:rPr lang="en-US" dirty="0"/>
              <a:t>Click to edit Master title style</a:t>
            </a:r>
          </a:p>
        </p:txBody>
      </p:sp>
      <p:sp>
        <p:nvSpPr>
          <p:cNvPr id="7" name="Content Placeholder 6">
            <a:extLst>
              <a:ext uri="{FF2B5EF4-FFF2-40B4-BE49-F238E27FC236}">
                <a16:creationId xmlns:a16="http://schemas.microsoft.com/office/drawing/2014/main" id="{887C9CAD-F25A-225B-E7BA-4503FD713A44}"/>
              </a:ext>
            </a:extLst>
          </p:cNvPr>
          <p:cNvSpPr>
            <a:spLocks noGrp="1"/>
          </p:cNvSpPr>
          <p:nvPr>
            <p:ph sz="quarter" idx="13" hasCustomPrompt="1"/>
          </p:nvPr>
        </p:nvSpPr>
        <p:spPr>
          <a:xfrm>
            <a:off x="521208" y="786384"/>
            <a:ext cx="11155680" cy="4334256"/>
          </a:xfrm>
        </p:spPr>
        <p:txBody>
          <a:bodyPr vert="horz" lIns="91440" tIns="45720" rIns="91440" bIns="45720" rtlCol="0" anchor="b">
            <a:normAutofit/>
          </a:bodyPr>
          <a:lstStyle>
            <a:lvl1pPr marL="0" indent="0">
              <a:buNone/>
              <a:defRPr lang="en-US" sz="27800" b="1" dirty="0">
                <a:gradFill>
                  <a:gsLst>
                    <a:gs pos="0">
                      <a:schemeClr val="accent2"/>
                    </a:gs>
                    <a:gs pos="100000">
                      <a:schemeClr val="accent5"/>
                    </a:gs>
                  </a:gsLst>
                  <a:lin ang="4200000" scaled="0"/>
                </a:gradFill>
              </a:defRPr>
            </a:lvl1pPr>
          </a:lstStyle>
          <a:p>
            <a:pPr lvl="0"/>
            <a:r>
              <a:rPr lang="en-US" dirty="0"/>
              <a:t>##%</a:t>
            </a:r>
          </a:p>
        </p:txBody>
      </p:sp>
      <p:sp>
        <p:nvSpPr>
          <p:cNvPr id="6" name="Date Placeholder 5">
            <a:extLst>
              <a:ext uri="{FF2B5EF4-FFF2-40B4-BE49-F238E27FC236}">
                <a16:creationId xmlns:a16="http://schemas.microsoft.com/office/drawing/2014/main" id="{418D0173-56FC-C02C-32BA-73DB1BA380C4}"/>
              </a:ext>
            </a:extLst>
          </p:cNvPr>
          <p:cNvSpPr>
            <a:spLocks noGrp="1"/>
          </p:cNvSpPr>
          <p:nvPr>
            <p:ph type="dt" sz="half" idx="14"/>
          </p:nvPr>
        </p:nvSpPr>
        <p:spPr/>
        <p:txBody>
          <a:bodyPr/>
          <a:lstStyle/>
          <a:p>
            <a:fld id="{02E2BBBB-FE25-456C-89E4-A0303F0273E5}" type="datetime1">
              <a:rPr lang="en-US" smtClean="0"/>
              <a:t>11/12/2025</a:t>
            </a:fld>
            <a:endParaRPr lang="en-US" dirty="0"/>
          </a:p>
        </p:txBody>
      </p:sp>
      <p:sp>
        <p:nvSpPr>
          <p:cNvPr id="14" name="Footer Placeholder 13">
            <a:extLst>
              <a:ext uri="{FF2B5EF4-FFF2-40B4-BE49-F238E27FC236}">
                <a16:creationId xmlns:a16="http://schemas.microsoft.com/office/drawing/2014/main" id="{06AFD340-D045-A82B-779A-CCE82B04A257}"/>
              </a:ext>
            </a:extLst>
          </p:cNvPr>
          <p:cNvSpPr>
            <a:spLocks noGrp="1"/>
          </p:cNvSpPr>
          <p:nvPr>
            <p:ph type="ftr" sz="quarter" idx="15"/>
          </p:nvPr>
        </p:nvSpPr>
        <p:spPr/>
        <p:txBody>
          <a:bodyPr/>
          <a:lstStyle/>
          <a:p>
            <a:r>
              <a:rPr lang="en-US" dirty="0"/>
              <a:t>Sample Footer Text</a:t>
            </a:r>
          </a:p>
        </p:txBody>
      </p:sp>
      <p:sp>
        <p:nvSpPr>
          <p:cNvPr id="15" name="Slide Number Placeholder 14">
            <a:extLst>
              <a:ext uri="{FF2B5EF4-FFF2-40B4-BE49-F238E27FC236}">
                <a16:creationId xmlns:a16="http://schemas.microsoft.com/office/drawing/2014/main" id="{1B246833-56EB-2252-BAD6-8D369F554831}"/>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36975717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ig Number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BB35F-4BB0-2BB5-FD14-127AFB001957}"/>
              </a:ext>
            </a:extLst>
          </p:cNvPr>
          <p:cNvSpPr>
            <a:spLocks noGrp="1"/>
          </p:cNvSpPr>
          <p:nvPr>
            <p:ph type="title"/>
          </p:nvPr>
        </p:nvSpPr>
        <p:spPr>
          <a:xfrm>
            <a:off x="612648" y="4983480"/>
            <a:ext cx="6281928" cy="1353312"/>
          </a:xfrm>
        </p:spPr>
        <p:txBody>
          <a:bodyPr vert="horz" lIns="91440" tIns="45720" rIns="91440" bIns="45720" rtlCol="0" anchor="b">
            <a:normAutofit/>
          </a:bodyPr>
          <a:lstStyle>
            <a:lvl1pPr>
              <a:lnSpc>
                <a:spcPct val="120000"/>
              </a:lnSpc>
              <a:defRPr lang="en-US" sz="2800" dirty="0"/>
            </a:lvl1pPr>
          </a:lstStyle>
          <a:p>
            <a:pPr lvl="0"/>
            <a:r>
              <a:rPr lang="en-US" dirty="0"/>
              <a:t>Click to edit Master title style</a:t>
            </a:r>
          </a:p>
        </p:txBody>
      </p:sp>
      <p:sp>
        <p:nvSpPr>
          <p:cNvPr id="7" name="Content Placeholder 6">
            <a:extLst>
              <a:ext uri="{FF2B5EF4-FFF2-40B4-BE49-F238E27FC236}">
                <a16:creationId xmlns:a16="http://schemas.microsoft.com/office/drawing/2014/main" id="{887C9CAD-F25A-225B-E7BA-4503FD713A44}"/>
              </a:ext>
            </a:extLst>
          </p:cNvPr>
          <p:cNvSpPr>
            <a:spLocks noGrp="1"/>
          </p:cNvSpPr>
          <p:nvPr>
            <p:ph sz="quarter" idx="13" hasCustomPrompt="1"/>
          </p:nvPr>
        </p:nvSpPr>
        <p:spPr>
          <a:xfrm>
            <a:off x="457200" y="182880"/>
            <a:ext cx="11247120" cy="4974336"/>
          </a:xfrm>
        </p:spPr>
        <p:txBody>
          <a:bodyPr vert="horz" lIns="91440" tIns="45720" rIns="91440" bIns="45720" rtlCol="0">
            <a:normAutofit/>
          </a:bodyPr>
          <a:lstStyle>
            <a:lvl1pPr marL="0" indent="0">
              <a:lnSpc>
                <a:spcPct val="90000"/>
              </a:lnSpc>
              <a:buNone/>
              <a:defRPr lang="en-US" sz="32500" b="1" dirty="0">
                <a:gradFill>
                  <a:gsLst>
                    <a:gs pos="0">
                      <a:schemeClr val="accent2"/>
                    </a:gs>
                    <a:gs pos="100000">
                      <a:schemeClr val="accent5"/>
                    </a:gs>
                  </a:gsLst>
                  <a:lin ang="4200000" scaled="0"/>
                </a:gradFill>
              </a:defRPr>
            </a:lvl1pPr>
          </a:lstStyle>
          <a:p>
            <a:pPr lvl="0"/>
            <a:r>
              <a:rPr lang="en-US" dirty="0"/>
              <a:t>##%</a:t>
            </a:r>
          </a:p>
        </p:txBody>
      </p:sp>
      <p:sp>
        <p:nvSpPr>
          <p:cNvPr id="6" name="Date Placeholder 5">
            <a:extLst>
              <a:ext uri="{FF2B5EF4-FFF2-40B4-BE49-F238E27FC236}">
                <a16:creationId xmlns:a16="http://schemas.microsoft.com/office/drawing/2014/main" id="{418D0173-56FC-C02C-32BA-73DB1BA380C4}"/>
              </a:ext>
            </a:extLst>
          </p:cNvPr>
          <p:cNvSpPr>
            <a:spLocks noGrp="1"/>
          </p:cNvSpPr>
          <p:nvPr>
            <p:ph type="dt" sz="half" idx="14"/>
          </p:nvPr>
        </p:nvSpPr>
        <p:spPr/>
        <p:txBody>
          <a:bodyPr/>
          <a:lstStyle/>
          <a:p>
            <a:fld id="{1315EE4B-219D-4799-AB8D-57B100451C5D}" type="datetime1">
              <a:rPr lang="en-US" smtClean="0"/>
              <a:t>11/12/2025</a:t>
            </a:fld>
            <a:endParaRPr lang="en-US" dirty="0"/>
          </a:p>
        </p:txBody>
      </p:sp>
      <p:sp>
        <p:nvSpPr>
          <p:cNvPr id="14" name="Footer Placeholder 13">
            <a:extLst>
              <a:ext uri="{FF2B5EF4-FFF2-40B4-BE49-F238E27FC236}">
                <a16:creationId xmlns:a16="http://schemas.microsoft.com/office/drawing/2014/main" id="{06AFD340-D045-A82B-779A-CCE82B04A257}"/>
              </a:ext>
            </a:extLst>
          </p:cNvPr>
          <p:cNvSpPr>
            <a:spLocks noGrp="1"/>
          </p:cNvSpPr>
          <p:nvPr>
            <p:ph type="ftr" sz="quarter" idx="15"/>
          </p:nvPr>
        </p:nvSpPr>
        <p:spPr/>
        <p:txBody>
          <a:bodyPr/>
          <a:lstStyle/>
          <a:p>
            <a:r>
              <a:rPr lang="en-US" dirty="0"/>
              <a:t>Sample Footer Text</a:t>
            </a:r>
          </a:p>
        </p:txBody>
      </p:sp>
      <p:sp>
        <p:nvSpPr>
          <p:cNvPr id="15" name="Slide Number Placeholder 14">
            <a:extLst>
              <a:ext uri="{FF2B5EF4-FFF2-40B4-BE49-F238E27FC236}">
                <a16:creationId xmlns:a16="http://schemas.microsoft.com/office/drawing/2014/main" id="{1B246833-56EB-2252-BAD6-8D369F554831}"/>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9533730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30936"/>
            <a:ext cx="8266176" cy="5605272"/>
          </a:xfrm>
        </p:spPr>
        <p:txBody>
          <a:bodyPr anchor="ctr">
            <a:normAutofit/>
          </a:bodyPr>
          <a:lstStyle>
            <a:lvl1pPr marL="0" indent="0">
              <a:lnSpc>
                <a:spcPct val="100000"/>
              </a:lnSpc>
              <a:buNone/>
              <a:defRPr sz="5400" b="1">
                <a:gradFill>
                  <a:gsLst>
                    <a:gs pos="0">
                      <a:schemeClr val="accent2"/>
                    </a:gs>
                    <a:gs pos="100000">
                      <a:schemeClr val="accent5"/>
                    </a:gs>
                  </a:gsLst>
                  <a:lin ang="0" scaled="0"/>
                </a:gradFill>
              </a:defRPr>
            </a:lvl1pPr>
            <a:lvl2pPr marL="228600" indent="0">
              <a:lnSpc>
                <a:spcPct val="100000"/>
              </a:lnSpc>
              <a:buNone/>
              <a:defRPr sz="4800" b="1">
                <a:gradFill>
                  <a:gsLst>
                    <a:gs pos="0">
                      <a:schemeClr val="accent2"/>
                    </a:gs>
                    <a:gs pos="100000">
                      <a:schemeClr val="accent5"/>
                    </a:gs>
                  </a:gsLst>
                  <a:lin ang="0" scaled="0"/>
                </a:gradFill>
              </a:defRPr>
            </a:lvl2pPr>
            <a:lvl3pPr marL="457200" indent="0">
              <a:lnSpc>
                <a:spcPct val="100000"/>
              </a:lnSpc>
              <a:buNone/>
              <a:defRPr sz="4400" b="1">
                <a:gradFill>
                  <a:gsLst>
                    <a:gs pos="0">
                      <a:schemeClr val="accent2"/>
                    </a:gs>
                    <a:gs pos="100000">
                      <a:schemeClr val="accent5"/>
                    </a:gs>
                  </a:gsLst>
                  <a:lin ang="0" scaled="0"/>
                </a:gradFill>
              </a:defRPr>
            </a:lvl3pPr>
            <a:lvl4pPr marL="685800" indent="0">
              <a:lnSpc>
                <a:spcPct val="100000"/>
              </a:lnSpc>
              <a:buNone/>
              <a:defRPr sz="4000" b="1">
                <a:gradFill>
                  <a:gsLst>
                    <a:gs pos="0">
                      <a:schemeClr val="accent2"/>
                    </a:gs>
                    <a:gs pos="100000">
                      <a:schemeClr val="accent5"/>
                    </a:gs>
                  </a:gsLst>
                  <a:lin ang="0" scaled="0"/>
                </a:gradFill>
              </a:defRPr>
            </a:lvl4pPr>
            <a:lvl5pPr marL="914400" indent="0">
              <a:lnSpc>
                <a:spcPct val="100000"/>
              </a:lnSpc>
              <a:buNone/>
              <a:defRPr sz="3600" b="1">
                <a:gradFill>
                  <a:gsLst>
                    <a:gs pos="0">
                      <a:schemeClr val="accent2"/>
                    </a:gs>
                    <a:gs pos="100000">
                      <a:schemeClr val="accent5"/>
                    </a:gs>
                  </a:gsLst>
                  <a:lin ang="0" scaled="0"/>
                </a:gra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p:txBody>
          <a:bodyPr/>
          <a:lstStyle/>
          <a:p>
            <a:r>
              <a:rPr lang="en-US" dirty="0"/>
              <a:t>Sample Footer Text</a:t>
            </a:r>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6499AFF4-C109-45E7-87CB-3A41EC6C3342}" type="datetime1">
              <a:rPr lang="en-US" smtClean="0"/>
              <a:t>11/12/2025</a:t>
            </a:fld>
            <a:endParaRPr lang="en-US" dirty="0"/>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27838735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Statement 2">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91C0A04-3BC7-B88E-3974-2A73D0A107E7}"/>
              </a:ext>
            </a:extLst>
          </p:cNvPr>
          <p:cNvSpPr/>
          <p:nvPr/>
        </p:nvSpPr>
        <p:spPr>
          <a:xfrm>
            <a:off x="0" y="0"/>
            <a:ext cx="12188952"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a:extLst>
              <a:ext uri="{FF2B5EF4-FFF2-40B4-BE49-F238E27FC236}">
                <a16:creationId xmlns:a16="http://schemas.microsoft.com/office/drawing/2014/main" id="{B07991EE-474F-899B-8FEF-F82B3E5BDF10}"/>
              </a:ext>
            </a:extLst>
          </p:cNvPr>
          <p:cNvGrpSpPr/>
          <p:nvPr/>
        </p:nvGrpSpPr>
        <p:grpSpPr>
          <a:xfrm>
            <a:off x="-7285" y="-6922"/>
            <a:ext cx="12199285" cy="6869101"/>
            <a:chOff x="-22275" y="-6922"/>
            <a:chExt cx="12214275" cy="6869101"/>
          </a:xfrm>
        </p:grpSpPr>
        <p:sp>
          <p:nvSpPr>
            <p:cNvPr id="8" name="Rectangle 7">
              <a:extLst>
                <a:ext uri="{FF2B5EF4-FFF2-40B4-BE49-F238E27FC236}">
                  <a16:creationId xmlns:a16="http://schemas.microsoft.com/office/drawing/2014/main" id="{19D5B255-8277-F118-03CD-8BAE19E8D68B}"/>
                </a:ext>
              </a:extLst>
            </p:cNvPr>
            <p:cNvSpPr/>
            <p:nvPr/>
          </p:nvSpPr>
          <p:spPr>
            <a:xfrm rot="5400000">
              <a:off x="2655863" y="-2678137"/>
              <a:ext cx="6857999" cy="12214275"/>
            </a:xfrm>
            <a:prstGeom prst="rect">
              <a:avLst/>
            </a:prstGeom>
            <a:gradFill>
              <a:gsLst>
                <a:gs pos="0">
                  <a:schemeClr val="accent2"/>
                </a:gs>
                <a:gs pos="93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sp>
          <p:nvSpPr>
            <p:cNvPr id="9" name="Rectangle 8">
              <a:extLst>
                <a:ext uri="{FF2B5EF4-FFF2-40B4-BE49-F238E27FC236}">
                  <a16:creationId xmlns:a16="http://schemas.microsoft.com/office/drawing/2014/main" id="{2E8FF695-246F-077D-F2C8-36B38501750D}"/>
                </a:ext>
              </a:extLst>
            </p:cNvPr>
            <p:cNvSpPr/>
            <p:nvPr/>
          </p:nvSpPr>
          <p:spPr>
            <a:xfrm rot="16200000">
              <a:off x="3197276" y="-2132545"/>
              <a:ext cx="6850175" cy="11139273"/>
            </a:xfrm>
            <a:prstGeom prst="rect">
              <a:avLst/>
            </a:prstGeom>
            <a:gradFill flip="none" rotWithShape="1">
              <a:gsLst>
                <a:gs pos="0">
                  <a:schemeClr val="accent5">
                    <a:lumMod val="75000"/>
                  </a:schemeClr>
                </a:gs>
                <a:gs pos="32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sp>
          <p:nvSpPr>
            <p:cNvPr id="10" name="Rectangle 9">
              <a:extLst>
                <a:ext uri="{FF2B5EF4-FFF2-40B4-BE49-F238E27FC236}">
                  <a16:creationId xmlns:a16="http://schemas.microsoft.com/office/drawing/2014/main" id="{1DB72F2E-896E-2C27-7B7B-07C3BA02B78E}"/>
                </a:ext>
              </a:extLst>
            </p:cNvPr>
            <p:cNvSpPr/>
            <p:nvPr/>
          </p:nvSpPr>
          <p:spPr>
            <a:xfrm flipH="1">
              <a:off x="-14981" y="-6922"/>
              <a:ext cx="3836566" cy="685291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sp>
          <p:nvSpPr>
            <p:cNvPr id="11" name="Rectangle 10">
              <a:extLst>
                <a:ext uri="{FF2B5EF4-FFF2-40B4-BE49-F238E27FC236}">
                  <a16:creationId xmlns:a16="http://schemas.microsoft.com/office/drawing/2014/main" id="{9522BC71-28C2-81D8-FB44-31BC493BBF50}"/>
                </a:ext>
                <a:ext uri="{C183D7F6-B498-43B3-948B-1728B52AA6E4}">
                  <adec:decorative xmlns:adec="http://schemas.microsoft.com/office/drawing/2017/decorative" val="1"/>
                </a:ext>
              </a:extLst>
            </p:cNvPr>
            <p:cNvSpPr/>
            <p:nvPr/>
          </p:nvSpPr>
          <p:spPr>
            <a:xfrm rot="5400000">
              <a:off x="6189691" y="-743112"/>
              <a:ext cx="5263375" cy="6741243"/>
            </a:xfrm>
            <a:prstGeom prst="rect">
              <a:avLst/>
            </a:prstGeom>
            <a:gradFill flip="none" rotWithShape="1">
              <a:gsLst>
                <a:gs pos="2000">
                  <a:schemeClr val="accent5">
                    <a:lumMod val="60000"/>
                    <a:lumOff val="40000"/>
                    <a:alpha val="68000"/>
                  </a:schemeClr>
                </a:gs>
                <a:gs pos="48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Light"/>
                <a:ea typeface="+mn-ea"/>
                <a:cs typeface="+mn-cs"/>
              </a:endParaRPr>
            </a:p>
          </p:txBody>
        </p:sp>
      </p:grpSp>
      <p:grpSp>
        <p:nvGrpSpPr>
          <p:cNvPr id="16" name="Group 15">
            <a:extLst>
              <a:ext uri="{FF2B5EF4-FFF2-40B4-BE49-F238E27FC236}">
                <a16:creationId xmlns:a16="http://schemas.microsoft.com/office/drawing/2014/main" id="{83681088-8C72-D3AA-E951-F32AA4318F60}"/>
              </a:ext>
              <a:ext uri="{C183D7F6-B498-43B3-948B-1728B52AA6E4}">
                <adec:decorative xmlns:adec="http://schemas.microsoft.com/office/drawing/2017/decorative" val="1"/>
              </a:ext>
            </a:extLst>
          </p:cNvPr>
          <p:cNvGrpSpPr/>
          <p:nvPr/>
        </p:nvGrpSpPr>
        <p:grpSpPr>
          <a:xfrm rot="10800000">
            <a:off x="-8784" y="6739061"/>
            <a:ext cx="12207240" cy="137160"/>
            <a:chOff x="-5025" y="6737718"/>
            <a:chExt cx="12207200" cy="123363"/>
          </a:xfrm>
          <a:solidFill>
            <a:schemeClr val="tx1"/>
          </a:solidFill>
        </p:grpSpPr>
        <p:sp>
          <p:nvSpPr>
            <p:cNvPr id="17" name="Rectangle 16">
              <a:extLst>
                <a:ext uri="{FF2B5EF4-FFF2-40B4-BE49-F238E27FC236}">
                  <a16:creationId xmlns:a16="http://schemas.microsoft.com/office/drawing/2014/main" id="{923FCCF6-A9CE-8C06-A018-3526E4B210A6}"/>
                </a:ext>
              </a:extLst>
            </p:cNvPr>
            <p:cNvSpPr/>
            <p:nvPr/>
          </p:nvSpPr>
          <p:spPr>
            <a:xfrm rot="5400000" flipH="1">
              <a:off x="6036894" y="695800"/>
              <a:ext cx="123362" cy="12207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4641A033-DCF1-2B2E-7479-E074B140FA8C}"/>
                </a:ext>
              </a:extLst>
            </p:cNvPr>
            <p:cNvSpPr/>
            <p:nvPr/>
          </p:nvSpPr>
          <p:spPr>
            <a:xfrm rot="16200000">
              <a:off x="9176406" y="3835311"/>
              <a:ext cx="123362" cy="5928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83F83B6E-95ED-1D70-2F6E-8299525C04B0}"/>
              </a:ext>
              <a:ext uri="{C183D7F6-B498-43B3-948B-1728B52AA6E4}">
                <adec:decorative xmlns:adec="http://schemas.microsoft.com/office/drawing/2017/decorative" val="1"/>
              </a:ext>
            </a:extLst>
          </p:cNvPr>
          <p:cNvGrpSpPr/>
          <p:nvPr/>
        </p:nvGrpSpPr>
        <p:grpSpPr>
          <a:xfrm>
            <a:off x="12068636" y="0"/>
            <a:ext cx="137160" cy="6858000"/>
            <a:chOff x="12068638" y="0"/>
            <a:chExt cx="123362" cy="6858000"/>
          </a:xfrm>
          <a:solidFill>
            <a:schemeClr val="tx1"/>
          </a:solidFill>
        </p:grpSpPr>
        <p:sp>
          <p:nvSpPr>
            <p:cNvPr id="20" name="Rectangle 19">
              <a:extLst>
                <a:ext uri="{FF2B5EF4-FFF2-40B4-BE49-F238E27FC236}">
                  <a16:creationId xmlns:a16="http://schemas.microsoft.com/office/drawing/2014/main" id="{A1F59BE4-AC2E-2AB9-FE80-40CAF77CA798}"/>
                </a:ext>
              </a:extLst>
            </p:cNvPr>
            <p:cNvSpPr/>
            <p:nvPr/>
          </p:nvSpPr>
          <p:spPr>
            <a:xfrm>
              <a:off x="12068638" y="0"/>
              <a:ext cx="12336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701C2DAC-E593-02EE-C7E4-01B9BAA443C6}"/>
                </a:ext>
              </a:extLst>
            </p:cNvPr>
            <p:cNvSpPr/>
            <p:nvPr/>
          </p:nvSpPr>
          <p:spPr>
            <a:xfrm>
              <a:off x="12068638" y="3527553"/>
              <a:ext cx="123362" cy="33304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7680960" cy="5605272"/>
          </a:xfrm>
        </p:spPr>
        <p:txBody>
          <a:bodyPr anchor="t">
            <a:normAutofit/>
          </a:bodyPr>
          <a:lstStyle>
            <a:lvl1pPr marL="0" indent="0">
              <a:lnSpc>
                <a:spcPct val="100000"/>
              </a:lnSpc>
              <a:buNone/>
              <a:defRPr sz="5600" b="1">
                <a:solidFill>
                  <a:schemeClr val="bg1"/>
                </a:solidFill>
              </a:defRPr>
            </a:lvl1pPr>
            <a:lvl2pPr marL="228600" indent="0">
              <a:lnSpc>
                <a:spcPct val="100000"/>
              </a:lnSpc>
              <a:buNone/>
              <a:defRPr sz="5600" b="1">
                <a:solidFill>
                  <a:schemeClr val="bg1"/>
                </a:solidFill>
              </a:defRPr>
            </a:lvl2pPr>
            <a:lvl3pPr marL="457200" indent="0">
              <a:lnSpc>
                <a:spcPct val="100000"/>
              </a:lnSpc>
              <a:buNone/>
              <a:defRPr sz="5600" b="1">
                <a:solidFill>
                  <a:schemeClr val="bg1"/>
                </a:solidFill>
              </a:defRPr>
            </a:lvl3pPr>
            <a:lvl4pPr marL="685800" indent="0">
              <a:lnSpc>
                <a:spcPct val="100000"/>
              </a:lnSpc>
              <a:buNone/>
              <a:defRPr sz="5600" b="1">
                <a:solidFill>
                  <a:schemeClr val="bg1"/>
                </a:solidFill>
              </a:defRPr>
            </a:lvl4pPr>
            <a:lvl5pPr marL="914400" indent="0">
              <a:lnSpc>
                <a:spcPct val="100000"/>
              </a:lnSpc>
              <a:buNone/>
              <a:defRPr sz="5600" b="1">
                <a:solidFill>
                  <a:schemeClr val="bg1"/>
                </a:soli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132871A2-A450-61EB-7368-98B251F15495}"/>
              </a:ext>
            </a:extLst>
          </p:cNvPr>
          <p:cNvSpPr>
            <a:spLocks noGrp="1"/>
          </p:cNvSpPr>
          <p:nvPr>
            <p:ph type="ftr" sz="quarter" idx="15"/>
          </p:nvPr>
        </p:nvSpPr>
        <p:spPr/>
        <p:txBody>
          <a:bodyPr/>
          <a:lstStyle>
            <a:lvl1pPr>
              <a:defRPr>
                <a:solidFill>
                  <a:schemeClr val="bg1"/>
                </a:solidFill>
              </a:defRPr>
            </a:lvl1pPr>
          </a:lstStyle>
          <a:p>
            <a:r>
              <a:rPr lang="en-US" dirty="0"/>
              <a:t>Sample Footer Text</a:t>
            </a:r>
          </a:p>
        </p:txBody>
      </p:sp>
      <p:sp>
        <p:nvSpPr>
          <p:cNvPr id="13" name="Date Placeholder 12">
            <a:extLst>
              <a:ext uri="{FF2B5EF4-FFF2-40B4-BE49-F238E27FC236}">
                <a16:creationId xmlns:a16="http://schemas.microsoft.com/office/drawing/2014/main" id="{7CA33720-A04E-18B6-251B-16C80085F295}"/>
              </a:ext>
            </a:extLst>
          </p:cNvPr>
          <p:cNvSpPr>
            <a:spLocks noGrp="1"/>
          </p:cNvSpPr>
          <p:nvPr>
            <p:ph type="dt" sz="half" idx="14"/>
          </p:nvPr>
        </p:nvSpPr>
        <p:spPr/>
        <p:txBody>
          <a:bodyPr/>
          <a:lstStyle>
            <a:lvl1pPr>
              <a:defRPr>
                <a:solidFill>
                  <a:schemeClr val="bg1"/>
                </a:solidFill>
              </a:defRPr>
            </a:lvl1pPr>
          </a:lstStyle>
          <a:p>
            <a:fld id="{50AFEFF9-BDF1-4CFA-B535-0413D62BE29A}" type="datetime1">
              <a:rPr lang="en-US" smtClean="0"/>
              <a:t>11/12/2025</a:t>
            </a:fld>
            <a:endParaRPr lang="en-US" dirty="0"/>
          </a:p>
        </p:txBody>
      </p:sp>
      <p:sp>
        <p:nvSpPr>
          <p:cNvPr id="15" name="Slide Number Placeholder 14">
            <a:extLst>
              <a:ext uri="{FF2B5EF4-FFF2-40B4-BE49-F238E27FC236}">
                <a16:creationId xmlns:a16="http://schemas.microsoft.com/office/drawing/2014/main" id="{AC245A2E-4B49-CED7-ADDF-6624BCC88DDE}"/>
              </a:ext>
            </a:extLst>
          </p:cNvPr>
          <p:cNvSpPr>
            <a:spLocks noGrp="1"/>
          </p:cNvSpPr>
          <p:nvPr>
            <p:ph type="sldNum" sz="quarter" idx="16"/>
          </p:nvPr>
        </p:nvSpPr>
        <p:spPr/>
        <p:txBody>
          <a:bodyPr/>
          <a:lstStyle>
            <a:lvl1pPr>
              <a:defRPr>
                <a:solidFill>
                  <a:schemeClr val="bg1"/>
                </a:solidFill>
              </a:defRPr>
            </a:lvl1p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29244565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Photo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502920"/>
            <a:ext cx="5852160" cy="2953512"/>
          </a:xfrm>
        </p:spPr>
        <p:txBody>
          <a:bodyPr vert="horz" lIns="91440" tIns="45720" rIns="91440" bIns="45720" rtlCol="0" anchor="t">
            <a:normAutofit/>
          </a:bodyPr>
          <a:lstStyle>
            <a:lvl1pPr>
              <a:defRPr lang="en-US" sz="5400" dirty="0">
                <a:gradFill>
                  <a:gsLst>
                    <a:gs pos="0">
                      <a:schemeClr val="accent2"/>
                    </a:gs>
                    <a:gs pos="100000">
                      <a:schemeClr val="accent5"/>
                    </a:gs>
                  </a:gsLst>
                  <a:lin ang="15600000" scaled="0"/>
                </a:gra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544568"/>
            <a:ext cx="4681728" cy="1591056"/>
          </a:xfrm>
        </p:spPr>
        <p:txBody>
          <a:bodyPr vert="horz" lIns="91440" tIns="45720" rIns="91440" bIns="45720" rtlCol="0" anchor="ctr">
            <a:normAutofit/>
          </a:bodyPr>
          <a:lstStyle>
            <a:lvl1pPr marL="0" indent="0">
              <a:buNone/>
              <a:defRPr lang="en-US" sz="2000" dirty="0"/>
            </a:lvl1pPr>
          </a:lstStyle>
          <a:p>
            <a:pPr lvl="0"/>
            <a:r>
              <a:rPr lang="en-US" dirty="0"/>
              <a:t>Click to edit Master subtitle style</a:t>
            </a:r>
          </a:p>
        </p:txBody>
      </p:sp>
      <p:sp>
        <p:nvSpPr>
          <p:cNvPr id="11" name="Footer Placeholder 10">
            <a:extLst>
              <a:ext uri="{FF2B5EF4-FFF2-40B4-BE49-F238E27FC236}">
                <a16:creationId xmlns:a16="http://schemas.microsoft.com/office/drawing/2014/main" id="{F98245A6-7E39-43E3-BB93-77F622756065}"/>
              </a:ext>
            </a:extLst>
          </p:cNvPr>
          <p:cNvSpPr>
            <a:spLocks noGrp="1"/>
          </p:cNvSpPr>
          <p:nvPr>
            <p:ph type="ftr" sz="quarter" idx="15"/>
          </p:nvPr>
        </p:nvSpPr>
        <p:spPr/>
        <p:txBody>
          <a:bodyPr/>
          <a:lstStyle/>
          <a:p>
            <a:pPr algn="l"/>
            <a:r>
              <a:rPr lang="en-US" dirty="0"/>
              <a:t>Sample Footer Text</a:t>
            </a:r>
          </a:p>
        </p:txBody>
      </p:sp>
      <p:sp>
        <p:nvSpPr>
          <p:cNvPr id="10" name="Date Placeholder 9">
            <a:extLst>
              <a:ext uri="{FF2B5EF4-FFF2-40B4-BE49-F238E27FC236}">
                <a16:creationId xmlns:a16="http://schemas.microsoft.com/office/drawing/2014/main" id="{00431E1F-9861-6E9A-6FDA-9450A0A9109C}"/>
              </a:ext>
            </a:extLst>
          </p:cNvPr>
          <p:cNvSpPr>
            <a:spLocks noGrp="1"/>
          </p:cNvSpPr>
          <p:nvPr>
            <p:ph type="dt" sz="half" idx="14"/>
          </p:nvPr>
        </p:nvSpPr>
        <p:spPr>
          <a:xfrm>
            <a:off x="4617720" y="6318504"/>
            <a:ext cx="2153412" cy="365760"/>
          </a:xfrm>
        </p:spPr>
        <p:txBody>
          <a:bodyPr/>
          <a:lstStyle/>
          <a:p>
            <a:fld id="{9DFFF819-4E26-4576-8A6D-DA055CFF682A}" type="datetime1">
              <a:rPr lang="en-US" smtClean="0"/>
              <a:t>11/12/2025</a:t>
            </a:fld>
            <a:endParaRPr lang="en-US" dirty="0"/>
          </a:p>
        </p:txBody>
      </p:sp>
      <p:sp>
        <p:nvSpPr>
          <p:cNvPr id="12" name="Slide Number Placeholder 11">
            <a:extLst>
              <a:ext uri="{FF2B5EF4-FFF2-40B4-BE49-F238E27FC236}">
                <a16:creationId xmlns:a16="http://schemas.microsoft.com/office/drawing/2014/main" id="{43C4D8A9-0078-62DC-A293-9B6083ED649D}"/>
              </a:ext>
            </a:extLst>
          </p:cNvPr>
          <p:cNvSpPr>
            <a:spLocks noGrp="1"/>
          </p:cNvSpPr>
          <p:nvPr>
            <p:ph type="sldNum" sz="quarter" idx="16"/>
          </p:nvPr>
        </p:nvSpPr>
        <p:spPr>
          <a:xfrm>
            <a:off x="6688836" y="6318504"/>
            <a:ext cx="493776" cy="365760"/>
          </a:xfrm>
        </p:spPr>
        <p:txBody>
          <a:bodyPr/>
          <a:lstStyle/>
          <a:p>
            <a:fld id="{CC057153-B650-4DEB-B370-79DDCFDCE934}" type="slidenum">
              <a:rPr lang="en-US" smtClean="0"/>
              <a:pPr/>
              <a:t>‹nº›</a:t>
            </a:fld>
            <a:endParaRPr lang="en-US" dirty="0"/>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7534656" y="0"/>
            <a:ext cx="4654296" cy="6858000"/>
          </a:xfrm>
          <a:blipFill>
            <a:blip r:embed="rId2">
              <a:alphaModFix amt="70000"/>
            </a:blip>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114233486"/>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tatement 3">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323AF82-B640-17D0-AC4B-55F4EDF5C4D1}"/>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4" name="Rectangle 3">
              <a:extLst>
                <a:ext uri="{FF2B5EF4-FFF2-40B4-BE49-F238E27FC236}">
                  <a16:creationId xmlns:a16="http://schemas.microsoft.com/office/drawing/2014/main" id="{2DA5C8EA-7A6C-8AC0-78D1-F538329B41B8}"/>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FF2FAD3C-DB75-D855-489D-B09F992EA0E9}"/>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FB287CE5-00A5-FA1D-EB2D-E5CFD27420D3}"/>
              </a:ext>
              <a:ext uri="{C183D7F6-B498-43B3-948B-1728B52AA6E4}">
                <adec:decorative xmlns:adec="http://schemas.microsoft.com/office/drawing/2017/decorative" val="1"/>
              </a:ext>
            </a:extLst>
          </p:cNvPr>
          <p:cNvGrpSpPr/>
          <p:nvPr/>
        </p:nvGrpSpPr>
        <p:grpSpPr>
          <a:xfrm rot="10800000">
            <a:off x="12357" y="6746828"/>
            <a:ext cx="12188952" cy="123363"/>
            <a:chOff x="-5025" y="6737718"/>
            <a:chExt cx="12207200" cy="123363"/>
          </a:xfrm>
        </p:grpSpPr>
        <p:sp>
          <p:nvSpPr>
            <p:cNvPr id="23" name="Rectangle 22">
              <a:extLst>
                <a:ext uri="{FF2B5EF4-FFF2-40B4-BE49-F238E27FC236}">
                  <a16:creationId xmlns:a16="http://schemas.microsoft.com/office/drawing/2014/main" id="{12C43EBD-E088-A3CD-FCDE-E6ED8F87D148}"/>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AD88F00F-9D01-378E-377E-26B543D2FA77}"/>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882175" y="751366"/>
            <a:ext cx="8353433" cy="5402545"/>
          </a:xfrm>
        </p:spPr>
        <p:txBody>
          <a:bodyPr anchor="ctr">
            <a:normAutofit/>
          </a:bodyPr>
          <a:lstStyle>
            <a:lvl1pPr marL="0" indent="0">
              <a:lnSpc>
                <a:spcPct val="100000"/>
              </a:lnSpc>
              <a:buNone/>
              <a:defRPr sz="4800" b="1">
                <a:gradFill>
                  <a:gsLst>
                    <a:gs pos="0">
                      <a:schemeClr val="accent5"/>
                    </a:gs>
                    <a:gs pos="90000">
                      <a:schemeClr val="accent2"/>
                    </a:gs>
                  </a:gsLst>
                  <a:lin ang="9600000" scaled="0"/>
                </a:gradFill>
              </a:defRPr>
            </a:lvl1pPr>
            <a:lvl2pPr marL="228600" indent="0">
              <a:lnSpc>
                <a:spcPct val="100000"/>
              </a:lnSpc>
              <a:buNone/>
              <a:defRPr sz="4800" b="1">
                <a:gradFill>
                  <a:gsLst>
                    <a:gs pos="0">
                      <a:schemeClr val="accent5"/>
                    </a:gs>
                    <a:gs pos="90000">
                      <a:schemeClr val="accent2"/>
                    </a:gs>
                  </a:gsLst>
                  <a:lin ang="9600000" scaled="0"/>
                </a:gradFill>
              </a:defRPr>
            </a:lvl2pPr>
            <a:lvl3pPr marL="457200" indent="0">
              <a:lnSpc>
                <a:spcPct val="100000"/>
              </a:lnSpc>
              <a:buNone/>
              <a:defRPr sz="4800" b="1">
                <a:gradFill>
                  <a:gsLst>
                    <a:gs pos="0">
                      <a:schemeClr val="accent5"/>
                    </a:gs>
                    <a:gs pos="90000">
                      <a:schemeClr val="accent2"/>
                    </a:gs>
                  </a:gsLst>
                  <a:lin ang="9600000" scaled="0"/>
                </a:gradFill>
              </a:defRPr>
            </a:lvl3pPr>
            <a:lvl4pPr marL="685800" indent="0">
              <a:lnSpc>
                <a:spcPct val="100000"/>
              </a:lnSpc>
              <a:buNone/>
              <a:defRPr sz="4800" b="1">
                <a:gradFill>
                  <a:gsLst>
                    <a:gs pos="0">
                      <a:schemeClr val="accent5"/>
                    </a:gs>
                    <a:gs pos="90000">
                      <a:schemeClr val="accent2"/>
                    </a:gs>
                  </a:gsLst>
                  <a:lin ang="9600000" scaled="0"/>
                </a:gradFill>
              </a:defRPr>
            </a:lvl4pPr>
            <a:lvl5pPr marL="914400" indent="0">
              <a:lnSpc>
                <a:spcPct val="100000"/>
              </a:lnSpc>
              <a:buNone/>
              <a:defRPr sz="4800" b="1">
                <a:gradFill>
                  <a:gsLst>
                    <a:gs pos="0">
                      <a:schemeClr val="accent5"/>
                    </a:gs>
                    <a:gs pos="90000">
                      <a:schemeClr val="accent2"/>
                    </a:gs>
                  </a:gsLst>
                  <a:lin ang="9600000" scaled="0"/>
                </a:gra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132871A2-A450-61EB-7368-98B251F15495}"/>
              </a:ext>
            </a:extLst>
          </p:cNvPr>
          <p:cNvSpPr>
            <a:spLocks noGrp="1"/>
          </p:cNvSpPr>
          <p:nvPr>
            <p:ph type="ftr" sz="quarter" idx="15"/>
          </p:nvPr>
        </p:nvSpPr>
        <p:spPr/>
        <p:txBody>
          <a:bodyPr/>
          <a:lstStyle/>
          <a:p>
            <a:r>
              <a:rPr lang="en-US" dirty="0"/>
              <a:t>Sample Footer Text</a:t>
            </a:r>
          </a:p>
        </p:txBody>
      </p:sp>
      <p:sp>
        <p:nvSpPr>
          <p:cNvPr id="13" name="Date Placeholder 12">
            <a:extLst>
              <a:ext uri="{FF2B5EF4-FFF2-40B4-BE49-F238E27FC236}">
                <a16:creationId xmlns:a16="http://schemas.microsoft.com/office/drawing/2014/main" id="{7CA33720-A04E-18B6-251B-16C80085F295}"/>
              </a:ext>
            </a:extLst>
          </p:cNvPr>
          <p:cNvSpPr>
            <a:spLocks noGrp="1"/>
          </p:cNvSpPr>
          <p:nvPr>
            <p:ph type="dt" sz="half" idx="14"/>
          </p:nvPr>
        </p:nvSpPr>
        <p:spPr/>
        <p:txBody>
          <a:bodyPr/>
          <a:lstStyle/>
          <a:p>
            <a:fld id="{6E761A50-B070-4EAD-9EB9-92E4929324E7}" type="datetime1">
              <a:rPr lang="en-US" smtClean="0"/>
              <a:t>11/12/2025</a:t>
            </a:fld>
            <a:endParaRPr lang="en-US" dirty="0"/>
          </a:p>
        </p:txBody>
      </p:sp>
      <p:sp>
        <p:nvSpPr>
          <p:cNvPr id="15" name="Slide Number Placeholder 14">
            <a:extLst>
              <a:ext uri="{FF2B5EF4-FFF2-40B4-BE49-F238E27FC236}">
                <a16:creationId xmlns:a16="http://schemas.microsoft.com/office/drawing/2014/main" id="{AC245A2E-4B49-CED7-ADDF-6624BCC88DDE}"/>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2869809546"/>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F72D5-B6AC-3F01-D0B7-E4B24906CCFA}"/>
              </a:ext>
            </a:extLst>
          </p:cNvPr>
          <p:cNvSpPr>
            <a:spLocks noGrp="1"/>
          </p:cNvSpPr>
          <p:nvPr>
            <p:ph type="title" hasCustomPrompt="1"/>
          </p:nvPr>
        </p:nvSpPr>
        <p:spPr>
          <a:xfrm>
            <a:off x="1645920" y="5203004"/>
            <a:ext cx="9052560" cy="557784"/>
          </a:xfrm>
        </p:spPr>
        <p:txBody>
          <a:bodyPr anchor="ctr">
            <a:normAutofit/>
          </a:bodyPr>
          <a:lstStyle>
            <a:lvl1pPr>
              <a:lnSpc>
                <a:spcPct val="120000"/>
              </a:lnSpc>
              <a:defRPr sz="2400" b="1">
                <a:gradFill>
                  <a:gsLst>
                    <a:gs pos="0">
                      <a:schemeClr val="accent5"/>
                    </a:gs>
                    <a:gs pos="90000">
                      <a:schemeClr val="accent2"/>
                    </a:gs>
                  </a:gsLst>
                  <a:lin ang="9600000" scaled="0"/>
                </a:gradFill>
              </a:defRPr>
            </a:lvl1pPr>
          </a:lstStyle>
          <a:p>
            <a:r>
              <a:rPr lang="en-US" dirty="0"/>
              <a:t>Quote Author</a:t>
            </a:r>
          </a:p>
        </p:txBody>
      </p:sp>
      <p:sp>
        <p:nvSpPr>
          <p:cNvPr id="7" name="Content Placeholder 6">
            <a:extLst>
              <a:ext uri="{FF2B5EF4-FFF2-40B4-BE49-F238E27FC236}">
                <a16:creationId xmlns:a16="http://schemas.microsoft.com/office/drawing/2014/main" id="{20A93000-1238-849C-EADD-03910EE27D69}"/>
              </a:ext>
            </a:extLst>
          </p:cNvPr>
          <p:cNvSpPr>
            <a:spLocks noGrp="1"/>
          </p:cNvSpPr>
          <p:nvPr>
            <p:ph sz="quarter" idx="13" hasCustomPrompt="1"/>
          </p:nvPr>
        </p:nvSpPr>
        <p:spPr>
          <a:xfrm>
            <a:off x="1499616" y="1795462"/>
            <a:ext cx="9198864" cy="2871216"/>
          </a:xfrm>
        </p:spPr>
        <p:txBody>
          <a:bodyPr anchor="ctr">
            <a:normAutofit/>
          </a:bodyPr>
          <a:lstStyle>
            <a:lvl1pPr marL="137160" indent="-137160">
              <a:lnSpc>
                <a:spcPct val="100000"/>
              </a:lnSpc>
              <a:buNone/>
              <a:defRPr sz="4400"/>
            </a:lvl1pPr>
          </a:lstStyle>
          <a:p>
            <a:pPr lvl="0"/>
            <a:r>
              <a:rPr lang="en-US" dirty="0"/>
              <a:t>Click to edit Quote</a:t>
            </a:r>
          </a:p>
        </p:txBody>
      </p:sp>
      <p:sp>
        <p:nvSpPr>
          <p:cNvPr id="3" name="Footer Placeholder 2">
            <a:extLst>
              <a:ext uri="{FF2B5EF4-FFF2-40B4-BE49-F238E27FC236}">
                <a16:creationId xmlns:a16="http://schemas.microsoft.com/office/drawing/2014/main" id="{B26C0B63-D720-7E4B-EF47-C094EDA300AC}"/>
              </a:ext>
            </a:extLst>
          </p:cNvPr>
          <p:cNvSpPr>
            <a:spLocks noGrp="1"/>
          </p:cNvSpPr>
          <p:nvPr>
            <p:ph type="ftr" sz="quarter" idx="10"/>
          </p:nvPr>
        </p:nvSpPr>
        <p:spPr/>
        <p:txBody>
          <a:bodyPr/>
          <a:lstStyle/>
          <a:p>
            <a:r>
              <a:rPr lang="en-US" dirty="0"/>
              <a:t>Sample Footer Text</a:t>
            </a:r>
          </a:p>
        </p:txBody>
      </p:sp>
      <p:sp>
        <p:nvSpPr>
          <p:cNvPr id="4" name="Date Placeholder 3">
            <a:extLst>
              <a:ext uri="{FF2B5EF4-FFF2-40B4-BE49-F238E27FC236}">
                <a16:creationId xmlns:a16="http://schemas.microsoft.com/office/drawing/2014/main" id="{B3091BBB-CF16-BAC6-4881-2B122B945B8A}"/>
              </a:ext>
            </a:extLst>
          </p:cNvPr>
          <p:cNvSpPr>
            <a:spLocks noGrp="1"/>
          </p:cNvSpPr>
          <p:nvPr>
            <p:ph type="dt" sz="half" idx="11"/>
          </p:nvPr>
        </p:nvSpPr>
        <p:spPr/>
        <p:txBody>
          <a:bodyPr/>
          <a:lstStyle/>
          <a:p>
            <a:fld id="{9A1CBA35-F376-4C5F-B8C5-4C103617FD91}" type="datetime1">
              <a:rPr lang="en-US" smtClean="0"/>
              <a:t>11/12/2025</a:t>
            </a:fld>
            <a:endParaRPr lang="en-US" dirty="0"/>
          </a:p>
        </p:txBody>
      </p:sp>
      <p:sp>
        <p:nvSpPr>
          <p:cNvPr id="5" name="Slide Number Placeholder 4">
            <a:extLst>
              <a:ext uri="{FF2B5EF4-FFF2-40B4-BE49-F238E27FC236}">
                <a16:creationId xmlns:a16="http://schemas.microsoft.com/office/drawing/2014/main" id="{318C42D5-A475-3C08-9471-C59B3A49C848}"/>
              </a:ext>
            </a:extLst>
          </p:cNvPr>
          <p:cNvSpPr>
            <a:spLocks noGrp="1"/>
          </p:cNvSpPr>
          <p:nvPr>
            <p:ph type="sldNum" sz="quarter" idx="12"/>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38587991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93FB6C-5982-EAFA-94FA-F06EABA0EC3A}"/>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948F732B-25DE-1819-DB0A-266B26703011}"/>
              </a:ext>
            </a:extLst>
          </p:cNvPr>
          <p:cNvGrpSpPr/>
          <p:nvPr/>
        </p:nvGrpSpPr>
        <p:grpSpPr>
          <a:xfrm>
            <a:off x="807326" y="778051"/>
            <a:ext cx="10577346" cy="5314435"/>
            <a:chOff x="807326" y="778051"/>
            <a:chExt cx="10577346" cy="5314435"/>
          </a:xfrm>
        </p:grpSpPr>
        <p:sp>
          <p:nvSpPr>
            <p:cNvPr id="9" name="Rectangle 8">
              <a:extLst>
                <a:ext uri="{FF2B5EF4-FFF2-40B4-BE49-F238E27FC236}">
                  <a16:creationId xmlns:a16="http://schemas.microsoft.com/office/drawing/2014/main" id="{70BBD41E-DAB9-A564-3A2B-295B7AE87C42}"/>
                </a:ext>
              </a:extLst>
            </p:cNvPr>
            <p:cNvSpPr/>
            <p:nvPr/>
          </p:nvSpPr>
          <p:spPr>
            <a:xfrm rot="5400000" flipH="1">
              <a:off x="3438786" y="-1853401"/>
              <a:ext cx="5314432" cy="10577340"/>
            </a:xfrm>
            <a:prstGeom prst="rect">
              <a:avLst/>
            </a:prstGeom>
            <a:gradFill>
              <a:gsLst>
                <a:gs pos="0">
                  <a:schemeClr val="accent2">
                    <a:alpha val="78000"/>
                  </a:schemeClr>
                </a:gs>
                <a:gs pos="93000">
                  <a:schemeClr val="accent5">
                    <a:alpha val="8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B54A4391-9FDD-C033-0A4D-647A73420405}"/>
                </a:ext>
              </a:extLst>
            </p:cNvPr>
            <p:cNvSpPr/>
            <p:nvPr/>
          </p:nvSpPr>
          <p:spPr>
            <a:xfrm rot="16200000" flipH="1">
              <a:off x="3445177" y="-1846407"/>
              <a:ext cx="5314435" cy="10563352"/>
            </a:xfrm>
            <a:prstGeom prst="rect">
              <a:avLst/>
            </a:prstGeom>
            <a:gradFill flip="none" rotWithShape="1">
              <a:gsLst>
                <a:gs pos="0">
                  <a:schemeClr val="accent5">
                    <a:alpha val="79000"/>
                  </a:schemeClr>
                </a:gs>
                <a:gs pos="32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0290101F-E74A-5C0F-8CC5-E0B5E3DC0E24}"/>
                </a:ext>
              </a:extLst>
            </p:cNvPr>
            <p:cNvSpPr/>
            <p:nvPr/>
          </p:nvSpPr>
          <p:spPr>
            <a:xfrm rot="10800000">
              <a:off x="807326" y="778051"/>
              <a:ext cx="3333441" cy="530836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338E2756-2591-1046-1B67-C9DEEDDCB82E}"/>
                </a:ext>
                <a:ext uri="{C183D7F6-B498-43B3-948B-1728B52AA6E4}">
                  <adec:decorative xmlns:adec="http://schemas.microsoft.com/office/drawing/2017/decorative" val="1"/>
                </a:ext>
              </a:extLst>
            </p:cNvPr>
            <p:cNvSpPr/>
            <p:nvPr/>
          </p:nvSpPr>
          <p:spPr>
            <a:xfrm rot="5400000" flipH="1">
              <a:off x="4205050" y="-1083744"/>
              <a:ext cx="4078718" cy="10273742"/>
            </a:xfrm>
            <a:prstGeom prst="rect">
              <a:avLst/>
            </a:prstGeom>
            <a:gradFill flip="none" rotWithShape="1">
              <a:gsLst>
                <a:gs pos="2000">
                  <a:schemeClr val="accent5">
                    <a:lumMod val="60000"/>
                    <a:lumOff val="40000"/>
                    <a:alpha val="68000"/>
                  </a:schemeClr>
                </a:gs>
                <a:gs pos="26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0DDF72D5-B6AC-3F01-D0B7-E4B24906CCFA}"/>
              </a:ext>
            </a:extLst>
          </p:cNvPr>
          <p:cNvSpPr>
            <a:spLocks noGrp="1"/>
          </p:cNvSpPr>
          <p:nvPr>
            <p:ph type="title" hasCustomPrompt="1"/>
          </p:nvPr>
        </p:nvSpPr>
        <p:spPr>
          <a:xfrm>
            <a:off x="1801368" y="5120640"/>
            <a:ext cx="8549640" cy="621792"/>
          </a:xfrm>
        </p:spPr>
        <p:txBody>
          <a:bodyPr anchor="ctr">
            <a:normAutofit/>
          </a:bodyPr>
          <a:lstStyle>
            <a:lvl1pPr>
              <a:lnSpc>
                <a:spcPct val="120000"/>
              </a:lnSpc>
              <a:defRPr sz="1800" b="1">
                <a:solidFill>
                  <a:schemeClr val="bg1"/>
                </a:solidFill>
              </a:defRPr>
            </a:lvl1pPr>
          </a:lstStyle>
          <a:p>
            <a:r>
              <a:rPr lang="en-US" dirty="0"/>
              <a:t>Quote Author</a:t>
            </a:r>
          </a:p>
        </p:txBody>
      </p:sp>
      <p:sp>
        <p:nvSpPr>
          <p:cNvPr id="7" name="Content Placeholder 6">
            <a:extLst>
              <a:ext uri="{FF2B5EF4-FFF2-40B4-BE49-F238E27FC236}">
                <a16:creationId xmlns:a16="http://schemas.microsoft.com/office/drawing/2014/main" id="{20A93000-1238-849C-EADD-03910EE27D69}"/>
              </a:ext>
            </a:extLst>
          </p:cNvPr>
          <p:cNvSpPr>
            <a:spLocks noGrp="1"/>
          </p:cNvSpPr>
          <p:nvPr>
            <p:ph sz="quarter" idx="13" hasCustomPrompt="1"/>
          </p:nvPr>
        </p:nvSpPr>
        <p:spPr>
          <a:xfrm>
            <a:off x="1655064" y="1965960"/>
            <a:ext cx="8695944" cy="2331720"/>
          </a:xfrm>
        </p:spPr>
        <p:txBody>
          <a:bodyPr anchor="ctr">
            <a:normAutofit/>
          </a:bodyPr>
          <a:lstStyle>
            <a:lvl1pPr marL="137160" indent="-137160">
              <a:lnSpc>
                <a:spcPct val="100000"/>
              </a:lnSpc>
              <a:buNone/>
              <a:defRPr sz="3800">
                <a:solidFill>
                  <a:schemeClr val="bg1"/>
                </a:solidFill>
                <a:latin typeface="+mn-lt"/>
              </a:defRPr>
            </a:lvl1pPr>
          </a:lstStyle>
          <a:p>
            <a:pPr lvl="0"/>
            <a:r>
              <a:rPr lang="en-US" dirty="0"/>
              <a:t>Click to edit Quote</a:t>
            </a:r>
          </a:p>
        </p:txBody>
      </p:sp>
      <p:sp>
        <p:nvSpPr>
          <p:cNvPr id="3" name="Footer Placeholder 2">
            <a:extLst>
              <a:ext uri="{FF2B5EF4-FFF2-40B4-BE49-F238E27FC236}">
                <a16:creationId xmlns:a16="http://schemas.microsoft.com/office/drawing/2014/main" id="{B26C0B63-D720-7E4B-EF47-C094EDA300AC}"/>
              </a:ext>
            </a:extLst>
          </p:cNvPr>
          <p:cNvSpPr>
            <a:spLocks noGrp="1"/>
          </p:cNvSpPr>
          <p:nvPr>
            <p:ph type="ftr" sz="quarter" idx="10"/>
          </p:nvPr>
        </p:nvSpPr>
        <p:spPr/>
        <p:txBody>
          <a:bodyPr/>
          <a:lstStyle/>
          <a:p>
            <a:r>
              <a:rPr lang="en-US" dirty="0"/>
              <a:t>Sample Footer Text</a:t>
            </a:r>
          </a:p>
        </p:txBody>
      </p:sp>
      <p:sp>
        <p:nvSpPr>
          <p:cNvPr id="4" name="Date Placeholder 3">
            <a:extLst>
              <a:ext uri="{FF2B5EF4-FFF2-40B4-BE49-F238E27FC236}">
                <a16:creationId xmlns:a16="http://schemas.microsoft.com/office/drawing/2014/main" id="{B3091BBB-CF16-BAC6-4881-2B122B945B8A}"/>
              </a:ext>
            </a:extLst>
          </p:cNvPr>
          <p:cNvSpPr>
            <a:spLocks noGrp="1"/>
          </p:cNvSpPr>
          <p:nvPr>
            <p:ph type="dt" sz="half" idx="11"/>
          </p:nvPr>
        </p:nvSpPr>
        <p:spPr/>
        <p:txBody>
          <a:bodyPr/>
          <a:lstStyle/>
          <a:p>
            <a:fld id="{BA89D600-DCDC-4EC3-BDD3-052C2836DAF2}" type="datetime1">
              <a:rPr lang="en-US" smtClean="0"/>
              <a:t>11/12/2025</a:t>
            </a:fld>
            <a:endParaRPr lang="en-US" dirty="0"/>
          </a:p>
        </p:txBody>
      </p:sp>
      <p:sp>
        <p:nvSpPr>
          <p:cNvPr id="5" name="Slide Number Placeholder 4">
            <a:extLst>
              <a:ext uri="{FF2B5EF4-FFF2-40B4-BE49-F238E27FC236}">
                <a16:creationId xmlns:a16="http://schemas.microsoft.com/office/drawing/2014/main" id="{318C42D5-A475-3C08-9471-C59B3A49C848}"/>
              </a:ext>
            </a:extLst>
          </p:cNvPr>
          <p:cNvSpPr>
            <a:spLocks noGrp="1"/>
          </p:cNvSpPr>
          <p:nvPr>
            <p:ph type="sldNum" sz="quarter" idx="12"/>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592257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93D49479-B594-DDBA-C16A-3A98635C8A4A}"/>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4" name="Rectangle 13">
              <a:extLst>
                <a:ext uri="{FF2B5EF4-FFF2-40B4-BE49-F238E27FC236}">
                  <a16:creationId xmlns:a16="http://schemas.microsoft.com/office/drawing/2014/main" id="{0E065CA7-C91C-8C4F-CD30-E6DB950A620B}"/>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DCDB482-1274-EA4E-11EA-FDB308F1540E}"/>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8FAEF3D1-EB50-234E-F0C0-5C4E6FB69937}"/>
              </a:ext>
              <a:ext uri="{C183D7F6-B498-43B3-948B-1728B52AA6E4}">
                <adec:decorative xmlns:adec="http://schemas.microsoft.com/office/drawing/2017/decorative" val="1"/>
              </a:ext>
            </a:extLst>
          </p:cNvPr>
          <p:cNvGrpSpPr/>
          <p:nvPr/>
        </p:nvGrpSpPr>
        <p:grpSpPr>
          <a:xfrm rot="10800000">
            <a:off x="-1091" y="0"/>
            <a:ext cx="12188952" cy="123363"/>
            <a:chOff x="-5025" y="6737718"/>
            <a:chExt cx="12207200" cy="123363"/>
          </a:xfrm>
        </p:grpSpPr>
        <p:sp>
          <p:nvSpPr>
            <p:cNvPr id="17" name="Rectangle 16">
              <a:extLst>
                <a:ext uri="{FF2B5EF4-FFF2-40B4-BE49-F238E27FC236}">
                  <a16:creationId xmlns:a16="http://schemas.microsoft.com/office/drawing/2014/main" id="{5B35CE4F-16F9-575C-78CA-4F076F0C3D1F}"/>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D59711A-5559-82B6-B156-35D79618FF56}"/>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0DDF72D5-B6AC-3F01-D0B7-E4B24906CCFA}"/>
              </a:ext>
            </a:extLst>
          </p:cNvPr>
          <p:cNvSpPr>
            <a:spLocks noGrp="1"/>
          </p:cNvSpPr>
          <p:nvPr>
            <p:ph type="title" hasCustomPrompt="1"/>
          </p:nvPr>
        </p:nvSpPr>
        <p:spPr>
          <a:xfrm>
            <a:off x="1379836" y="5192776"/>
            <a:ext cx="8494776" cy="621792"/>
          </a:xfrm>
        </p:spPr>
        <p:txBody>
          <a:bodyPr anchor="ctr">
            <a:normAutofit/>
          </a:bodyPr>
          <a:lstStyle>
            <a:lvl1pPr>
              <a:lnSpc>
                <a:spcPct val="120000"/>
              </a:lnSpc>
              <a:defRPr sz="1800" b="1">
                <a:gradFill>
                  <a:gsLst>
                    <a:gs pos="0">
                      <a:schemeClr val="accent2"/>
                    </a:gs>
                    <a:gs pos="90000">
                      <a:schemeClr val="accent5"/>
                    </a:gs>
                  </a:gsLst>
                  <a:lin ang="9600000" scaled="0"/>
                </a:gradFill>
              </a:defRPr>
            </a:lvl1pPr>
          </a:lstStyle>
          <a:p>
            <a:r>
              <a:rPr lang="en-US" dirty="0"/>
              <a:t>Quote Author</a:t>
            </a:r>
          </a:p>
        </p:txBody>
      </p:sp>
      <p:sp>
        <p:nvSpPr>
          <p:cNvPr id="7" name="Content Placeholder 6">
            <a:extLst>
              <a:ext uri="{FF2B5EF4-FFF2-40B4-BE49-F238E27FC236}">
                <a16:creationId xmlns:a16="http://schemas.microsoft.com/office/drawing/2014/main" id="{20A93000-1238-849C-EADD-03910EE27D69}"/>
              </a:ext>
            </a:extLst>
          </p:cNvPr>
          <p:cNvSpPr>
            <a:spLocks noGrp="1"/>
          </p:cNvSpPr>
          <p:nvPr>
            <p:ph sz="quarter" idx="13" hasCustomPrompt="1"/>
          </p:nvPr>
        </p:nvSpPr>
        <p:spPr>
          <a:xfrm>
            <a:off x="1233532" y="1792224"/>
            <a:ext cx="8641080" cy="2871216"/>
          </a:xfrm>
        </p:spPr>
        <p:txBody>
          <a:bodyPr anchor="ctr">
            <a:normAutofit/>
          </a:bodyPr>
          <a:lstStyle>
            <a:lvl1pPr marL="137160" indent="-137160">
              <a:lnSpc>
                <a:spcPct val="100000"/>
              </a:lnSpc>
              <a:buNone/>
              <a:defRPr sz="3600">
                <a:gradFill>
                  <a:gsLst>
                    <a:gs pos="0">
                      <a:schemeClr val="accent2"/>
                    </a:gs>
                    <a:gs pos="90000">
                      <a:schemeClr val="accent5"/>
                    </a:gs>
                  </a:gsLst>
                  <a:lin ang="9600000" scaled="0"/>
                </a:gradFill>
              </a:defRPr>
            </a:lvl1pPr>
          </a:lstStyle>
          <a:p>
            <a:pPr lvl="0"/>
            <a:r>
              <a:rPr lang="en-US" dirty="0"/>
              <a:t>Click to edit Quote</a:t>
            </a:r>
          </a:p>
        </p:txBody>
      </p:sp>
      <p:sp>
        <p:nvSpPr>
          <p:cNvPr id="3" name="Footer Placeholder 2">
            <a:extLst>
              <a:ext uri="{FF2B5EF4-FFF2-40B4-BE49-F238E27FC236}">
                <a16:creationId xmlns:a16="http://schemas.microsoft.com/office/drawing/2014/main" id="{B26C0B63-D720-7E4B-EF47-C094EDA300AC}"/>
              </a:ext>
            </a:extLst>
          </p:cNvPr>
          <p:cNvSpPr>
            <a:spLocks noGrp="1"/>
          </p:cNvSpPr>
          <p:nvPr>
            <p:ph type="ftr" sz="quarter" idx="10"/>
          </p:nvPr>
        </p:nvSpPr>
        <p:spPr/>
        <p:txBody>
          <a:bodyPr/>
          <a:lstStyle/>
          <a:p>
            <a:r>
              <a:rPr lang="en-US" dirty="0"/>
              <a:t>Sample Footer Text</a:t>
            </a:r>
          </a:p>
        </p:txBody>
      </p:sp>
      <p:sp>
        <p:nvSpPr>
          <p:cNvPr id="4" name="Date Placeholder 3">
            <a:extLst>
              <a:ext uri="{FF2B5EF4-FFF2-40B4-BE49-F238E27FC236}">
                <a16:creationId xmlns:a16="http://schemas.microsoft.com/office/drawing/2014/main" id="{B3091BBB-CF16-BAC6-4881-2B122B945B8A}"/>
              </a:ext>
            </a:extLst>
          </p:cNvPr>
          <p:cNvSpPr>
            <a:spLocks noGrp="1"/>
          </p:cNvSpPr>
          <p:nvPr>
            <p:ph type="dt" sz="half" idx="11"/>
          </p:nvPr>
        </p:nvSpPr>
        <p:spPr/>
        <p:txBody>
          <a:bodyPr/>
          <a:lstStyle/>
          <a:p>
            <a:fld id="{3ADB2DB3-0A08-4E5B-8BB6-A488CF1C042F}" type="datetime1">
              <a:rPr lang="en-US" smtClean="0"/>
              <a:t>11/12/2025</a:t>
            </a:fld>
            <a:endParaRPr lang="en-US" dirty="0"/>
          </a:p>
        </p:txBody>
      </p:sp>
      <p:sp>
        <p:nvSpPr>
          <p:cNvPr id="5" name="Slide Number Placeholder 4">
            <a:extLst>
              <a:ext uri="{FF2B5EF4-FFF2-40B4-BE49-F238E27FC236}">
                <a16:creationId xmlns:a16="http://schemas.microsoft.com/office/drawing/2014/main" id="{318C42D5-A475-3C08-9471-C59B3A49C848}"/>
              </a:ext>
            </a:extLst>
          </p:cNvPr>
          <p:cNvSpPr>
            <a:spLocks noGrp="1"/>
          </p:cNvSpPr>
          <p:nvPr>
            <p:ph type="sldNum" sz="quarter" idx="12"/>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14866103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0B646A9-91B4-D2CF-8B72-68E668219C00}"/>
              </a:ext>
            </a:extLst>
          </p:cNvPr>
          <p:cNvSpPr/>
          <p:nvPr/>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10954512" cy="1197864"/>
          </a:xfrm>
        </p:spPr>
        <p:txBody>
          <a:bodyPr/>
          <a:lstStyle>
            <a:lvl1pPr>
              <a:defRPr>
                <a:solidFill>
                  <a:schemeClr val="bg1"/>
                </a:solidFill>
              </a:defRPr>
            </a:lvl1pPr>
          </a:lstStyle>
          <a:p>
            <a:r>
              <a:rPr lang="en-US" dirty="0"/>
              <a:t>Click to edit Master title style</a:t>
            </a:r>
          </a:p>
        </p:txBody>
      </p:sp>
      <p:sp>
        <p:nvSpPr>
          <p:cNvPr id="9" name="Text Placeholder 8">
            <a:extLst>
              <a:ext uri="{FF2B5EF4-FFF2-40B4-BE49-F238E27FC236}">
                <a16:creationId xmlns:a16="http://schemas.microsoft.com/office/drawing/2014/main" id="{DA7BFCD9-16A4-5745-7BB3-7836095FF16B}"/>
              </a:ext>
            </a:extLst>
          </p:cNvPr>
          <p:cNvSpPr>
            <a:spLocks noGrp="1"/>
          </p:cNvSpPr>
          <p:nvPr>
            <p:ph type="body" sz="quarter" idx="13"/>
          </p:nvPr>
        </p:nvSpPr>
        <p:spPr>
          <a:xfrm>
            <a:off x="612648" y="2133600"/>
            <a:ext cx="5166360" cy="41849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F30EDC57-7D17-D4C8-5C60-A44A480EA997}"/>
              </a:ext>
            </a:extLst>
          </p:cNvPr>
          <p:cNvSpPr>
            <a:spLocks noGrp="1"/>
          </p:cNvSpPr>
          <p:nvPr>
            <p:ph type="body" sz="quarter" idx="14"/>
          </p:nvPr>
        </p:nvSpPr>
        <p:spPr>
          <a:xfrm>
            <a:off x="6400800" y="2128115"/>
            <a:ext cx="5166360" cy="419038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92A082C-5D4A-4A20-87E3-9906B5F3BAF4}"/>
              </a:ext>
            </a:extLst>
          </p:cNvPr>
          <p:cNvSpPr>
            <a:spLocks noGrp="1"/>
          </p:cNvSpPr>
          <p:nvPr>
            <p:ph type="ftr" sz="quarter" idx="16"/>
          </p:nvPr>
        </p:nvSpPr>
        <p:spPr/>
        <p:txBody>
          <a:bodyPr/>
          <a:lstStyle/>
          <a:p>
            <a:pPr algn="l"/>
            <a:r>
              <a:rPr lang="en-US" dirty="0"/>
              <a:t>Sample Footer Text</a:t>
            </a:r>
          </a:p>
        </p:txBody>
      </p:sp>
      <p:sp>
        <p:nvSpPr>
          <p:cNvPr id="3" name="Date Placeholder 2">
            <a:extLst>
              <a:ext uri="{FF2B5EF4-FFF2-40B4-BE49-F238E27FC236}">
                <a16:creationId xmlns:a16="http://schemas.microsoft.com/office/drawing/2014/main" id="{EC2184DE-1D38-B3AE-D560-557B3726B547}"/>
              </a:ext>
            </a:extLst>
          </p:cNvPr>
          <p:cNvSpPr>
            <a:spLocks noGrp="1"/>
          </p:cNvSpPr>
          <p:nvPr>
            <p:ph type="dt" sz="half" idx="15"/>
          </p:nvPr>
        </p:nvSpPr>
        <p:spPr/>
        <p:txBody>
          <a:bodyPr/>
          <a:lstStyle/>
          <a:p>
            <a:fld id="{7A329DD1-6F17-4170-B2B1-1A76C32D62A1}" type="datetime1">
              <a:rPr lang="en-US" smtClean="0"/>
              <a:t>11/12/2025</a:t>
            </a:fld>
            <a:endParaRPr lang="en-US" dirty="0"/>
          </a:p>
        </p:txBody>
      </p:sp>
      <p:sp>
        <p:nvSpPr>
          <p:cNvPr id="8" name="Slide Number Placeholder 7">
            <a:extLst>
              <a:ext uri="{FF2B5EF4-FFF2-40B4-BE49-F238E27FC236}">
                <a16:creationId xmlns:a16="http://schemas.microsoft.com/office/drawing/2014/main" id="{AD66BE47-AC20-1061-07AD-89A41D02F482}"/>
              </a:ext>
            </a:extLst>
          </p:cNvPr>
          <p:cNvSpPr>
            <a:spLocks noGrp="1"/>
          </p:cNvSpPr>
          <p:nvPr>
            <p:ph type="sldNum" sz="quarter" idx="17"/>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8394845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704A21-3725-4536-B210-EAED58DE1544}"/>
              </a:ext>
            </a:extLst>
          </p:cNvPr>
          <p:cNvSpPr/>
          <p:nvPr/>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12648" y="502920"/>
            <a:ext cx="10953750" cy="1197864"/>
          </a:xfrm>
        </p:spPr>
        <p:txBody>
          <a:bodyPr/>
          <a:lstStyle>
            <a:lvl1pPr>
              <a:defRPr>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12648" y="2128111"/>
            <a:ext cx="5166360" cy="484632"/>
          </a:xfrm>
        </p:spPr>
        <p:txBody>
          <a:bodyPr anchor="b">
            <a:normAutofit/>
          </a:bodyPr>
          <a:lstStyle>
            <a:lvl1pPr marL="0" indent="0">
              <a:lnSpc>
                <a:spcPct val="90000"/>
              </a:lnSpc>
              <a:buNone/>
              <a:defRPr sz="24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0">
            <a:extLst>
              <a:ext uri="{FF2B5EF4-FFF2-40B4-BE49-F238E27FC236}">
                <a16:creationId xmlns:a16="http://schemas.microsoft.com/office/drawing/2014/main" id="{7B5BB1DC-4DAA-D220-25A9-5752C158FDD3}"/>
              </a:ext>
            </a:extLst>
          </p:cNvPr>
          <p:cNvSpPr>
            <a:spLocks noGrp="1"/>
          </p:cNvSpPr>
          <p:nvPr>
            <p:ph type="body" sz="quarter" idx="13"/>
          </p:nvPr>
        </p:nvSpPr>
        <p:spPr>
          <a:xfrm>
            <a:off x="612648" y="2722893"/>
            <a:ext cx="5166360" cy="359561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400800" y="2128109"/>
            <a:ext cx="5166360" cy="484633"/>
          </a:xfrm>
        </p:spPr>
        <p:txBody>
          <a:bodyPr anchor="b">
            <a:normAutofit/>
          </a:bodyPr>
          <a:lstStyle>
            <a:lvl1pPr marL="0" indent="0">
              <a:lnSpc>
                <a:spcPct val="90000"/>
              </a:lnSpc>
              <a:buNone/>
              <a:defRPr sz="24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a:extLst>
              <a:ext uri="{FF2B5EF4-FFF2-40B4-BE49-F238E27FC236}">
                <a16:creationId xmlns:a16="http://schemas.microsoft.com/office/drawing/2014/main" id="{BAB67A04-5E8D-18C5-D47A-A5B5CFE568A1}"/>
              </a:ext>
            </a:extLst>
          </p:cNvPr>
          <p:cNvSpPr>
            <a:spLocks noGrp="1"/>
          </p:cNvSpPr>
          <p:nvPr>
            <p:ph type="body" sz="quarter" idx="14"/>
          </p:nvPr>
        </p:nvSpPr>
        <p:spPr>
          <a:xfrm>
            <a:off x="6400038" y="2722893"/>
            <a:ext cx="5166360" cy="359561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80669AB3-1083-59C6-B9F8-A35C0D406617}"/>
              </a:ext>
            </a:extLst>
          </p:cNvPr>
          <p:cNvSpPr>
            <a:spLocks noGrp="1"/>
          </p:cNvSpPr>
          <p:nvPr>
            <p:ph type="ftr" sz="quarter" idx="16"/>
          </p:nvPr>
        </p:nvSpPr>
        <p:spPr/>
        <p:txBody>
          <a:bodyPr/>
          <a:lstStyle/>
          <a:p>
            <a:pPr algn="l"/>
            <a:r>
              <a:rPr lang="en-US" dirty="0"/>
              <a:t>Sample Footer Text</a:t>
            </a:r>
          </a:p>
        </p:txBody>
      </p:sp>
      <p:sp>
        <p:nvSpPr>
          <p:cNvPr id="4" name="Date Placeholder 3">
            <a:extLst>
              <a:ext uri="{FF2B5EF4-FFF2-40B4-BE49-F238E27FC236}">
                <a16:creationId xmlns:a16="http://schemas.microsoft.com/office/drawing/2014/main" id="{88D0645D-C128-9FF0-2E8B-D2E3E34687DA}"/>
              </a:ext>
            </a:extLst>
          </p:cNvPr>
          <p:cNvSpPr>
            <a:spLocks noGrp="1"/>
          </p:cNvSpPr>
          <p:nvPr>
            <p:ph type="dt" sz="half" idx="15"/>
          </p:nvPr>
        </p:nvSpPr>
        <p:spPr/>
        <p:txBody>
          <a:bodyPr/>
          <a:lstStyle/>
          <a:p>
            <a:fld id="{BA7E6053-DA33-4DC9-86BB-0E52E5EB5B56}" type="datetime1">
              <a:rPr lang="en-US" smtClean="0"/>
              <a:t>11/12/2025</a:t>
            </a:fld>
            <a:endParaRPr lang="en-US" dirty="0"/>
          </a:p>
        </p:txBody>
      </p:sp>
      <p:sp>
        <p:nvSpPr>
          <p:cNvPr id="10" name="Slide Number Placeholder 9">
            <a:extLst>
              <a:ext uri="{FF2B5EF4-FFF2-40B4-BE49-F238E27FC236}">
                <a16:creationId xmlns:a16="http://schemas.microsoft.com/office/drawing/2014/main" id="{CC6DDA88-C058-DDD5-F19B-8B5E7B86C681}"/>
              </a:ext>
            </a:extLst>
          </p:cNvPr>
          <p:cNvSpPr>
            <a:spLocks noGrp="1"/>
          </p:cNvSpPr>
          <p:nvPr>
            <p:ph type="sldNum" sz="quarter" idx="17"/>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30879304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nchor="t"/>
          <a:lstStyle/>
          <a:p>
            <a:r>
              <a:rPr lang="en-US" dirty="0"/>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Sample Footer Text</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7C72CE4D-D83F-44D4-ACB0-A88A6B9DB4F7}" type="datetime1">
              <a:rPr lang="en-US" smtClean="0"/>
              <a:t>11/12/2025</a:t>
            </a:fld>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‹nº›</a:t>
            </a:fld>
            <a:endParaRPr lang="en-US" dirty="0"/>
          </a:p>
        </p:txBody>
      </p:sp>
    </p:spTree>
    <p:extLst>
      <p:ext uri="{BB962C8B-B14F-4D97-AF65-F5344CB8AC3E}">
        <p14:creationId xmlns:p14="http://schemas.microsoft.com/office/powerpoint/2010/main" val="28227977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dirty="0"/>
              <a:t>Sample Footer Text</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9A62F981-1EE1-49F5-B605-4EA23F0307AC}" type="datetime1">
              <a:rPr lang="en-US" smtClean="0"/>
              <a:t>11/12/2025</a:t>
            </a:fld>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‹nº›</a:t>
            </a:fld>
            <a:endParaRPr lang="en-US" dirty="0"/>
          </a:p>
        </p:txBody>
      </p:sp>
    </p:spTree>
    <p:extLst>
      <p:ext uri="{BB962C8B-B14F-4D97-AF65-F5344CB8AC3E}">
        <p14:creationId xmlns:p14="http://schemas.microsoft.com/office/powerpoint/2010/main" val="5856322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6BE0305-2234-39DE-EC35-B6881018EC31}"/>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2" name="Rectangle 11">
              <a:extLst>
                <a:ext uri="{FF2B5EF4-FFF2-40B4-BE49-F238E27FC236}">
                  <a16:creationId xmlns:a16="http://schemas.microsoft.com/office/drawing/2014/main" id="{BEBF17BE-BA15-771A-79F4-91B4C5C752FB}"/>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79ADE0D-3A86-F364-6B2A-F373A75E29AE}"/>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502920"/>
            <a:ext cx="3595634" cy="1808201"/>
          </a:xfrm>
        </p:spPr>
        <p:txBody>
          <a:bodyPr anchor="t">
            <a:normAutofit/>
          </a:bodyPr>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311121"/>
            <a:ext cx="3309608"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283299" y="502920"/>
            <a:ext cx="6283861" cy="580326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dirty="0"/>
              <a:t>Sample Footer Text</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B0B6493B-A447-4205-AC2D-AE2DEDAE4E3B}" type="datetime1">
              <a:rPr lang="en-US" smtClean="0"/>
              <a:t>11/12/2025</a:t>
            </a:fld>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‹nº›</a:t>
            </a:fld>
            <a:endParaRPr lang="en-US" dirty="0"/>
          </a:p>
        </p:txBody>
      </p:sp>
    </p:spTree>
    <p:extLst>
      <p:ext uri="{BB962C8B-B14F-4D97-AF65-F5344CB8AC3E}">
        <p14:creationId xmlns:p14="http://schemas.microsoft.com/office/powerpoint/2010/main" val="18563884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D02923E9-478C-95DE-C678-A683A36F5388}"/>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21" name="Rectangle 20">
              <a:extLst>
                <a:ext uri="{FF2B5EF4-FFF2-40B4-BE49-F238E27FC236}">
                  <a16:creationId xmlns:a16="http://schemas.microsoft.com/office/drawing/2014/main" id="{43DD8A0F-EB40-1201-2A23-685958AC5DF6}"/>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9B912E4F-3FBB-39E4-2EA2-BA0D8858A74D}"/>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502920"/>
            <a:ext cx="3713996" cy="2247200"/>
          </a:xfrm>
        </p:spPr>
        <p:txBody>
          <a:bodyPr anchor="t">
            <a:normAutofit/>
          </a:bodyPr>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31012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4" name="Footer Placeholder 23">
            <a:extLst>
              <a:ext uri="{FF2B5EF4-FFF2-40B4-BE49-F238E27FC236}">
                <a16:creationId xmlns:a16="http://schemas.microsoft.com/office/drawing/2014/main" id="{861F92C4-9651-789C-0B22-E6343EE25C7A}"/>
              </a:ext>
            </a:extLst>
          </p:cNvPr>
          <p:cNvSpPr>
            <a:spLocks noGrp="1"/>
          </p:cNvSpPr>
          <p:nvPr>
            <p:ph type="ftr" sz="quarter" idx="15"/>
          </p:nvPr>
        </p:nvSpPr>
        <p:spPr/>
        <p:txBody>
          <a:bodyPr/>
          <a:lstStyle/>
          <a:p>
            <a:r>
              <a:rPr lang="en-US" dirty="0"/>
              <a:t>Sample Footer Text</a:t>
            </a:r>
          </a:p>
        </p:txBody>
      </p:sp>
      <p:sp>
        <p:nvSpPr>
          <p:cNvPr id="8" name="Picture Placeholder 7">
            <a:extLst>
              <a:ext uri="{FF2B5EF4-FFF2-40B4-BE49-F238E27FC236}">
                <a16:creationId xmlns:a16="http://schemas.microsoft.com/office/drawing/2014/main" id="{6CCD178F-4127-FE67-2F5D-0F1CE7884398}"/>
              </a:ext>
            </a:extLst>
          </p:cNvPr>
          <p:cNvSpPr>
            <a:spLocks noGrp="1"/>
          </p:cNvSpPr>
          <p:nvPr>
            <p:ph type="pic" sz="quarter" idx="13" hasCustomPrompt="1"/>
          </p:nvPr>
        </p:nvSpPr>
        <p:spPr>
          <a:xfrm>
            <a:off x="5153978" y="342016"/>
            <a:ext cx="6413182" cy="5976487"/>
          </a:xfrm>
          <a:blipFill>
            <a:blip r:embed="rId2">
              <a:alphaModFix amt="60000"/>
            </a:blip>
            <a:stretch>
              <a:fillRect/>
            </a:stretch>
          </a:blipFill>
        </p:spPr>
        <p:txBody>
          <a:bodyPr/>
          <a:lstStyle>
            <a:lvl1pPr marL="0" indent="0">
              <a:buNone/>
              <a:defRPr/>
            </a:lvl1pPr>
          </a:lstStyle>
          <a:p>
            <a:r>
              <a:rPr lang="en-US" dirty="0"/>
              <a:t>.</a:t>
            </a:r>
          </a:p>
        </p:txBody>
      </p:sp>
      <p:sp>
        <p:nvSpPr>
          <p:cNvPr id="23" name="Date Placeholder 22">
            <a:extLst>
              <a:ext uri="{FF2B5EF4-FFF2-40B4-BE49-F238E27FC236}">
                <a16:creationId xmlns:a16="http://schemas.microsoft.com/office/drawing/2014/main" id="{8ACB14E1-4D3B-B55C-4791-64F774AC361F}"/>
              </a:ext>
            </a:extLst>
          </p:cNvPr>
          <p:cNvSpPr>
            <a:spLocks noGrp="1"/>
          </p:cNvSpPr>
          <p:nvPr>
            <p:ph type="dt" sz="half" idx="14"/>
          </p:nvPr>
        </p:nvSpPr>
        <p:spPr/>
        <p:txBody>
          <a:bodyPr/>
          <a:lstStyle/>
          <a:p>
            <a:fld id="{1F9A354F-9C13-4261-9BA4-DD76051C2429}" type="datetime1">
              <a:rPr lang="en-US" smtClean="0"/>
              <a:t>11/12/2025</a:t>
            </a:fld>
            <a:endParaRPr lang="en-US" dirty="0"/>
          </a:p>
        </p:txBody>
      </p:sp>
      <p:sp>
        <p:nvSpPr>
          <p:cNvPr id="25" name="Slide Number Placeholder 24">
            <a:extLst>
              <a:ext uri="{FF2B5EF4-FFF2-40B4-BE49-F238E27FC236}">
                <a16:creationId xmlns:a16="http://schemas.microsoft.com/office/drawing/2014/main" id="{E55DAD34-8521-F119-F985-ABFBDD340032}"/>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1650034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Photo 4">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EAB82C7-4740-BEAB-85E9-C816E1CDC453}"/>
              </a:ext>
              <a:ext uri="{C183D7F6-B498-43B3-948B-1728B52AA6E4}">
                <adec:decorative xmlns:adec="http://schemas.microsoft.com/office/drawing/2017/decorative" val="1"/>
              </a:ext>
            </a:extLst>
          </p:cNvPr>
          <p:cNvGrpSpPr/>
          <p:nvPr/>
        </p:nvGrpSpPr>
        <p:grpSpPr>
          <a:xfrm rot="10800000">
            <a:off x="0" y="4492680"/>
            <a:ext cx="12207200" cy="123363"/>
            <a:chOff x="-5025" y="6737718"/>
            <a:chExt cx="12207200" cy="123363"/>
          </a:xfrm>
        </p:grpSpPr>
        <p:sp>
          <p:nvSpPr>
            <p:cNvPr id="5" name="Rectangle 4">
              <a:extLst>
                <a:ext uri="{FF2B5EF4-FFF2-40B4-BE49-F238E27FC236}">
                  <a16:creationId xmlns:a16="http://schemas.microsoft.com/office/drawing/2014/main" id="{0B7E10D0-EE9E-6432-2C4D-0324DE19518E}"/>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63B4BE8-5DA5-6F2B-0DB6-7901D4547F64}"/>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2732" y="4965192"/>
            <a:ext cx="11146536" cy="786384"/>
          </a:xfrm>
        </p:spPr>
        <p:txBody>
          <a:bodyPr anchor="b">
            <a:normAutofit/>
          </a:bodyPr>
          <a:lstStyle>
            <a:lvl1pPr algn="ctr">
              <a:defRPr sz="36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43000" y="5806440"/>
            <a:ext cx="9902952" cy="576072"/>
          </a:xfrm>
        </p:spPr>
        <p:txBody>
          <a:bodyPr anchor="t">
            <a:norm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4492679"/>
          </a:xfrm>
          <a:blipFill>
            <a:blip r:embed="rId2">
              <a:alphaModFix amt="70000"/>
            </a:blip>
            <a:stretch>
              <a:fillRect/>
            </a:stretch>
          </a:blipFill>
        </p:spPr>
        <p:txBody>
          <a:bodyPr/>
          <a:lstStyle>
            <a:lvl1pPr marL="0" indent="0">
              <a:buNone/>
              <a:defRPr/>
            </a:lvl1pPr>
          </a:lstStyle>
          <a:p>
            <a:r>
              <a:rPr lang="en-US" dirty="0"/>
              <a:t>.</a:t>
            </a:r>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p:txBody>
          <a:bodyPr/>
          <a:lstStyle/>
          <a:p>
            <a:r>
              <a:rPr lang="en-US" dirty="0"/>
              <a:t>Sample Footer Text</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p:txBody>
          <a:bodyPr/>
          <a:lstStyle/>
          <a:p>
            <a:fld id="{2602ACF4-9E47-4D03-8EA6-1CE7E20F9165}" type="datetime1">
              <a:rPr lang="en-US" smtClean="0"/>
              <a:t>11/12/2025</a:t>
            </a:fld>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2601018035"/>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0AE463B-60C7-F01E-97F6-1486FB41D222}"/>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7" name="Rectangle 6">
              <a:extLst>
                <a:ext uri="{FF2B5EF4-FFF2-40B4-BE49-F238E27FC236}">
                  <a16:creationId xmlns:a16="http://schemas.microsoft.com/office/drawing/2014/main" id="{EF94E48A-D751-8593-5D71-0683866A2404}"/>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55092F9-8C9B-4865-CB0E-EFD550A28ED3}"/>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10890373" cy="1463040"/>
          </a:xfrm>
        </p:spPr>
        <p:txBody>
          <a:bodyPr anchor="t">
            <a:normAutofit/>
          </a:bodyPr>
          <a:lstStyle>
            <a:lvl1pPr>
              <a:defRPr sz="6000">
                <a:gradFill>
                  <a:gsLst>
                    <a:gs pos="0">
                      <a:schemeClr val="accent2"/>
                    </a:gs>
                    <a:gs pos="100000">
                      <a:schemeClr val="accent5"/>
                    </a:gs>
                  </a:gsLst>
                  <a:lin ang="4200000" scaled="0"/>
                </a:gra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648" y="3483864"/>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A67F5585-231E-4B46-143C-086AE5C56D2F}"/>
              </a:ext>
            </a:extLst>
          </p:cNvPr>
          <p:cNvSpPr>
            <a:spLocks noGrp="1"/>
          </p:cNvSpPr>
          <p:nvPr>
            <p:ph type="ftr" sz="quarter" idx="15"/>
          </p:nvPr>
        </p:nvSpPr>
        <p:spPr/>
        <p:txBody>
          <a:bodyPr/>
          <a:lstStyle/>
          <a:p>
            <a:r>
              <a:rPr lang="en-US" dirty="0"/>
              <a:t>Sample Footer Text</a:t>
            </a:r>
          </a:p>
        </p:txBody>
      </p:sp>
      <p:sp>
        <p:nvSpPr>
          <p:cNvPr id="4" name="Date Placeholder 3">
            <a:extLst>
              <a:ext uri="{FF2B5EF4-FFF2-40B4-BE49-F238E27FC236}">
                <a16:creationId xmlns:a16="http://schemas.microsoft.com/office/drawing/2014/main" id="{5C52CF0D-DCF6-2401-8AD6-ED12BCF0D0F7}"/>
              </a:ext>
            </a:extLst>
          </p:cNvPr>
          <p:cNvSpPr>
            <a:spLocks noGrp="1"/>
          </p:cNvSpPr>
          <p:nvPr>
            <p:ph type="dt" sz="half" idx="14"/>
          </p:nvPr>
        </p:nvSpPr>
        <p:spPr/>
        <p:txBody>
          <a:bodyPr/>
          <a:lstStyle/>
          <a:p>
            <a:fld id="{D3A9CD26-23FE-488A-AF3B-5DDE99301C10}" type="datetime1">
              <a:rPr lang="en-US" smtClean="0"/>
              <a:t>11/12/2025</a:t>
            </a:fld>
            <a:endParaRPr lang="en-US" dirty="0"/>
          </a:p>
        </p:txBody>
      </p:sp>
      <p:sp>
        <p:nvSpPr>
          <p:cNvPr id="6" name="Slide Number Placeholder 5">
            <a:extLst>
              <a:ext uri="{FF2B5EF4-FFF2-40B4-BE49-F238E27FC236}">
                <a16:creationId xmlns:a16="http://schemas.microsoft.com/office/drawing/2014/main" id="{90CE8D9E-59BD-DBC5-F43C-8A6A21AE2F10}"/>
              </a:ext>
            </a:extLst>
          </p:cNvPr>
          <p:cNvSpPr>
            <a:spLocks noGrp="1"/>
          </p:cNvSpPr>
          <p:nvPr>
            <p:ph type="sldNum" sz="quarter" idx="16"/>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4119962930"/>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1627318"/>
            <a:ext cx="8430768" cy="1842020"/>
          </a:xfrm>
        </p:spPr>
        <p:txBody>
          <a:bodyPr anchor="b">
            <a:normAutofit/>
          </a:bodyPr>
          <a:lstStyle>
            <a:lvl1pPr>
              <a:defRPr sz="6000">
                <a:gradFill>
                  <a:gsLst>
                    <a:gs pos="0">
                      <a:schemeClr val="accent2"/>
                    </a:gs>
                    <a:gs pos="100000">
                      <a:schemeClr val="accent5"/>
                    </a:gs>
                  </a:gsLst>
                  <a:lin ang="4200000" scaled="0"/>
                </a:gra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648" y="3622673"/>
            <a:ext cx="8430768" cy="1609344"/>
          </a:xfrm>
        </p:spPr>
        <p:txBody>
          <a:bodyPr vert="horz" lIns="91440" tIns="45720" rIns="91440" bIns="45720" rtlCol="0">
            <a:normAutofit/>
          </a:bodyPr>
          <a:lstStyle>
            <a:lvl1pPr marL="0" indent="0">
              <a:buNone/>
              <a:defRPr lang="en-US" sz="2200" dirty="0"/>
            </a:lvl1pPr>
            <a:lvl2pPr marL="228600" indent="0">
              <a:buNone/>
              <a:defRPr lang="en-US" sz="1800" dirty="0"/>
            </a:lvl2pPr>
            <a:lvl3pPr marL="457200" indent="0">
              <a:buNone/>
              <a:defRPr lang="en-US" sz="1600" dirty="0"/>
            </a:lvl3pPr>
            <a:lvl4pPr marL="685800" indent="0">
              <a:buNone/>
              <a:defRPr lang="en-US" sz="1400" dirty="0"/>
            </a:lvl4pPr>
            <a:lvl5pPr marL="914400" indent="0">
              <a:buNone/>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F664FAF8-D2CD-617D-EEE4-AFE7E979984A}"/>
              </a:ext>
            </a:extLst>
          </p:cNvPr>
          <p:cNvSpPr>
            <a:spLocks noGrp="1"/>
          </p:cNvSpPr>
          <p:nvPr>
            <p:ph type="ftr" sz="quarter" idx="16"/>
          </p:nvPr>
        </p:nvSpPr>
        <p:spPr/>
        <p:txBody>
          <a:bodyPr/>
          <a:lstStyle/>
          <a:p>
            <a:pPr algn="l"/>
            <a:r>
              <a:rPr lang="en-US" dirty="0"/>
              <a:t>Sample Footer Text</a:t>
            </a:r>
          </a:p>
        </p:txBody>
      </p:sp>
      <p:sp>
        <p:nvSpPr>
          <p:cNvPr id="3" name="Date Placeholder 2">
            <a:extLst>
              <a:ext uri="{FF2B5EF4-FFF2-40B4-BE49-F238E27FC236}">
                <a16:creationId xmlns:a16="http://schemas.microsoft.com/office/drawing/2014/main" id="{7CAECC89-C65D-CAD6-3F7F-24F67D81DCF1}"/>
              </a:ext>
            </a:extLst>
          </p:cNvPr>
          <p:cNvSpPr>
            <a:spLocks noGrp="1"/>
          </p:cNvSpPr>
          <p:nvPr>
            <p:ph type="dt" sz="half" idx="15"/>
          </p:nvPr>
        </p:nvSpPr>
        <p:spPr/>
        <p:txBody>
          <a:bodyPr/>
          <a:lstStyle/>
          <a:p>
            <a:fld id="{CC67263D-2536-4E2E-A4D6-BA89E45F00B0}" type="datetime1">
              <a:rPr lang="en-US" smtClean="0"/>
              <a:t>11/12/2025</a:t>
            </a:fld>
            <a:endParaRPr lang="en-US" dirty="0"/>
          </a:p>
        </p:txBody>
      </p:sp>
      <p:sp>
        <p:nvSpPr>
          <p:cNvPr id="9" name="Slide Number Placeholder 8">
            <a:extLst>
              <a:ext uri="{FF2B5EF4-FFF2-40B4-BE49-F238E27FC236}">
                <a16:creationId xmlns:a16="http://schemas.microsoft.com/office/drawing/2014/main" id="{B0DB779D-8A81-935C-F850-6C0DCAD5E6D1}"/>
              </a:ext>
            </a:extLst>
          </p:cNvPr>
          <p:cNvSpPr>
            <a:spLocks noGrp="1"/>
          </p:cNvSpPr>
          <p:nvPr>
            <p:ph type="sldNum" sz="quarter" idx="17"/>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79074993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1">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0FABB9A-1B5B-9306-B7B9-58E4E5E4EE0D}"/>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1F155489-796B-CDF9-06C2-583941E589F7}"/>
              </a:ext>
            </a:extLst>
          </p:cNvPr>
          <p:cNvGrpSpPr/>
          <p:nvPr/>
        </p:nvGrpSpPr>
        <p:grpSpPr>
          <a:xfrm>
            <a:off x="0" y="0"/>
            <a:ext cx="12192000" cy="6867144"/>
            <a:chOff x="0" y="-7622"/>
            <a:chExt cx="12192000" cy="6894986"/>
          </a:xfrm>
        </p:grpSpPr>
        <p:sp>
          <p:nvSpPr>
            <p:cNvPr id="8" name="Rectangle 7">
              <a:extLst>
                <a:ext uri="{FF2B5EF4-FFF2-40B4-BE49-F238E27FC236}">
                  <a16:creationId xmlns:a16="http://schemas.microsoft.com/office/drawing/2014/main" id="{4F31A197-F740-DCA2-902E-29B890C31486}"/>
                </a:ext>
                <a:ext uri="{C183D7F6-B498-43B3-948B-1728B52AA6E4}">
                  <adec:decorative xmlns:adec="http://schemas.microsoft.com/office/drawing/2017/decorative" val="1"/>
                </a:ext>
              </a:extLst>
            </p:cNvPr>
            <p:cNvSpPr/>
            <p:nvPr/>
          </p:nvSpPr>
          <p:spPr>
            <a:xfrm rot="10800000">
              <a:off x="0" y="-7621"/>
              <a:ext cx="12192000" cy="6887364"/>
            </a:xfrm>
            <a:prstGeom prst="rect">
              <a:avLst/>
            </a:prstGeom>
            <a:gradFill>
              <a:gsLst>
                <a:gs pos="8000">
                  <a:schemeClr val="accent5"/>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a:extLst>
                <a:ext uri="{FF2B5EF4-FFF2-40B4-BE49-F238E27FC236}">
                  <a16:creationId xmlns:a16="http://schemas.microsoft.com/office/drawing/2014/main" id="{35C02513-E6E5-DFFD-29B1-02BE448BAD59}"/>
                </a:ext>
                <a:ext uri="{C183D7F6-B498-43B3-948B-1728B52AA6E4}">
                  <adec:decorative xmlns:adec="http://schemas.microsoft.com/office/drawing/2017/decorative" val="1"/>
                </a:ext>
              </a:extLst>
            </p:cNvPr>
            <p:cNvSpPr/>
            <p:nvPr/>
          </p:nvSpPr>
          <p:spPr>
            <a:xfrm>
              <a:off x="399" y="0"/>
              <a:ext cx="8216919" cy="6887364"/>
            </a:xfrm>
            <a:prstGeom prst="rect">
              <a:avLst/>
            </a:prstGeom>
            <a:gradFill flip="none" rotWithShape="1">
              <a:gsLst>
                <a:gs pos="0">
                  <a:schemeClr val="accent5">
                    <a:lumMod val="75000"/>
                    <a:alpha val="79000"/>
                  </a:schemeClr>
                </a:gs>
                <a:gs pos="40000">
                  <a:schemeClr val="accent5">
                    <a:lumMod val="60000"/>
                    <a:lumOff val="40000"/>
                    <a:alpha val="0"/>
                  </a:schemeClr>
                </a:gs>
              </a:gsLst>
              <a:lin ang="19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a:extLst>
                <a:ext uri="{FF2B5EF4-FFF2-40B4-BE49-F238E27FC236}">
                  <a16:creationId xmlns:a16="http://schemas.microsoft.com/office/drawing/2014/main" id="{6FE184C5-789F-C980-F425-AF26045C8F03}"/>
                </a:ext>
                <a:ext uri="{C183D7F6-B498-43B3-948B-1728B52AA6E4}">
                  <adec:decorative xmlns:adec="http://schemas.microsoft.com/office/drawing/2017/decorative" val="1"/>
                </a:ext>
              </a:extLst>
            </p:cNvPr>
            <p:cNvSpPr/>
            <p:nvPr/>
          </p:nvSpPr>
          <p:spPr>
            <a:xfrm>
              <a:off x="3739978" y="-7622"/>
              <a:ext cx="8451623" cy="6887367"/>
            </a:xfrm>
            <a:prstGeom prst="rect">
              <a:avLst/>
            </a:prstGeom>
            <a:gradFill>
              <a:gsLst>
                <a:gs pos="0">
                  <a:schemeClr val="accent5">
                    <a:lumMod val="75000"/>
                    <a:alpha val="67000"/>
                  </a:schemeClr>
                </a:gs>
                <a:gs pos="60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a:extLst>
                <a:ext uri="{FF2B5EF4-FFF2-40B4-BE49-F238E27FC236}">
                  <a16:creationId xmlns:a16="http://schemas.microsoft.com/office/drawing/2014/main" id="{BE6801FB-115C-F074-E428-F4A4A588BCE7}"/>
                </a:ext>
                <a:ext uri="{C183D7F6-B498-43B3-948B-1728B52AA6E4}">
                  <adec:decorative xmlns:adec="http://schemas.microsoft.com/office/drawing/2017/decorative" val="1"/>
                </a:ext>
              </a:extLst>
            </p:cNvPr>
            <p:cNvSpPr/>
            <p:nvPr/>
          </p:nvSpPr>
          <p:spPr>
            <a:xfrm rot="10800000">
              <a:off x="9127281" y="7060"/>
              <a:ext cx="3064320" cy="6872683"/>
            </a:xfrm>
            <a:prstGeom prst="rect">
              <a:avLst/>
            </a:prstGeom>
            <a:gradFill flip="none" rotWithShape="1">
              <a:gsLst>
                <a:gs pos="0">
                  <a:schemeClr val="accent2">
                    <a:alpha val="88000"/>
                  </a:schemeClr>
                </a:gs>
                <a:gs pos="56000">
                  <a:schemeClr val="accent2">
                    <a:alpha val="0"/>
                  </a:schemeClr>
                </a:gs>
              </a:gsLst>
              <a:lin ang="1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rgbClr val="FFFFFF"/>
                </a:solidFill>
              </a:endParaRPr>
            </a:p>
          </p:txBody>
        </p:sp>
      </p:gr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86584" y="1371600"/>
            <a:ext cx="7498080" cy="2386584"/>
          </a:xfrm>
        </p:spPr>
        <p:txBody>
          <a:bodyPr anchor="b" anchorCtr="0">
            <a:normAutofit/>
          </a:bodyPr>
          <a:lstStyle>
            <a:lvl1pPr algn="ctr">
              <a:defRPr sz="4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86584" y="3877056"/>
            <a:ext cx="7498080" cy="1655064"/>
          </a:xfrm>
        </p:spPr>
        <p:txBody>
          <a:bodyPr anchor="t">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B2B0F5B7-78E6-2702-0F8C-122F4D21C908}"/>
              </a:ext>
            </a:extLst>
          </p:cNvPr>
          <p:cNvSpPr>
            <a:spLocks noGrp="1"/>
          </p:cNvSpPr>
          <p:nvPr>
            <p:ph type="ftr" sz="quarter" idx="11"/>
          </p:nvPr>
        </p:nvSpPr>
        <p:spPr/>
        <p:txBody>
          <a:bodyPr/>
          <a:lstStyle>
            <a:lvl1pPr>
              <a:defRPr>
                <a:solidFill>
                  <a:schemeClr val="bg1"/>
                </a:solidFill>
              </a:defRPr>
            </a:lvl1pPr>
          </a:lstStyle>
          <a:p>
            <a:r>
              <a:rPr lang="en-US" dirty="0"/>
              <a:t>Sample Footer Text</a:t>
            </a:r>
          </a:p>
        </p:txBody>
      </p:sp>
      <p:sp>
        <p:nvSpPr>
          <p:cNvPr id="4" name="Date Placeholder 3">
            <a:extLst>
              <a:ext uri="{FF2B5EF4-FFF2-40B4-BE49-F238E27FC236}">
                <a16:creationId xmlns:a16="http://schemas.microsoft.com/office/drawing/2014/main" id="{1F96BEF7-236A-87FA-F0D9-F4515D8135D3}"/>
              </a:ext>
            </a:extLst>
          </p:cNvPr>
          <p:cNvSpPr>
            <a:spLocks noGrp="1"/>
          </p:cNvSpPr>
          <p:nvPr>
            <p:ph type="dt" sz="half" idx="10"/>
          </p:nvPr>
        </p:nvSpPr>
        <p:spPr/>
        <p:txBody>
          <a:bodyPr/>
          <a:lstStyle>
            <a:lvl1pPr>
              <a:defRPr>
                <a:solidFill>
                  <a:schemeClr val="bg1"/>
                </a:solidFill>
              </a:defRPr>
            </a:lvl1pPr>
          </a:lstStyle>
          <a:p>
            <a:fld id="{3A82B809-8BB3-463C-8B5E-28962B4654D8}" type="datetime1">
              <a:rPr lang="en-US" smtClean="0"/>
              <a:t>11/12/2025</a:t>
            </a:fld>
            <a:endParaRPr lang="en-US" dirty="0"/>
          </a:p>
        </p:txBody>
      </p:sp>
      <p:sp>
        <p:nvSpPr>
          <p:cNvPr id="6" name="Slide Number Placeholder 5">
            <a:extLst>
              <a:ext uri="{FF2B5EF4-FFF2-40B4-BE49-F238E27FC236}">
                <a16:creationId xmlns:a16="http://schemas.microsoft.com/office/drawing/2014/main" id="{4929C8F0-DE20-1DBB-6A42-CBFFAE15D7E6}"/>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46620688"/>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429768"/>
            <a:ext cx="9336024" cy="3776472"/>
          </a:xfrm>
        </p:spPr>
        <p:txBody>
          <a:bodyPr vert="horz" lIns="91440" tIns="45720" rIns="91440" bIns="45720" rtlCol="0" anchor="t">
            <a:normAutofit/>
          </a:bodyPr>
          <a:lstStyle>
            <a:lvl1pPr>
              <a:defRPr lang="en-US" sz="8000" dirty="0">
                <a:gradFill>
                  <a:gsLst>
                    <a:gs pos="0">
                      <a:schemeClr val="accent5"/>
                    </a:gs>
                    <a:gs pos="100000">
                      <a:schemeClr val="accent2"/>
                    </a:gs>
                  </a:gsLst>
                  <a:lin ang="6000000" scaled="0"/>
                </a:gra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63440"/>
            <a:ext cx="6903720" cy="1344168"/>
          </a:xfrm>
        </p:spPr>
        <p:txBody>
          <a:bodyPr vert="horz" lIns="91440" tIns="45720" rIns="91440" bIns="45720" rtlCol="0" anchor="ctr">
            <a:normAutofit/>
          </a:bodyPr>
          <a:lstStyle>
            <a:lvl1pPr marL="0" indent="0">
              <a:buNone/>
              <a:defRPr lang="en-US" sz="2000" dirty="0"/>
            </a:lvl1pPr>
          </a:lstStyle>
          <a:p>
            <a:pPr lvl="0"/>
            <a:r>
              <a:rPr lang="en-US" dirty="0"/>
              <a:t>Click to edit Master subtitle style</a:t>
            </a:r>
          </a:p>
        </p:txBody>
      </p:sp>
      <p:sp>
        <p:nvSpPr>
          <p:cNvPr id="5" name="Footer Placeholder 4">
            <a:extLst>
              <a:ext uri="{FF2B5EF4-FFF2-40B4-BE49-F238E27FC236}">
                <a16:creationId xmlns:a16="http://schemas.microsoft.com/office/drawing/2014/main" id="{50AAE0C5-AA7D-C4A0-BB09-3D328C8523AC}"/>
              </a:ext>
            </a:extLst>
          </p:cNvPr>
          <p:cNvSpPr>
            <a:spLocks noGrp="1"/>
          </p:cNvSpPr>
          <p:nvPr>
            <p:ph type="ftr" sz="quarter" idx="11"/>
          </p:nvPr>
        </p:nvSpPr>
        <p:spPr/>
        <p:txBody>
          <a:bodyPr/>
          <a:lstStyle/>
          <a:p>
            <a:r>
              <a:rPr lang="en-US" dirty="0"/>
              <a:t>Sample Footer Text</a:t>
            </a:r>
          </a:p>
        </p:txBody>
      </p:sp>
      <p:sp>
        <p:nvSpPr>
          <p:cNvPr id="4" name="Date Placeholder 3">
            <a:extLst>
              <a:ext uri="{FF2B5EF4-FFF2-40B4-BE49-F238E27FC236}">
                <a16:creationId xmlns:a16="http://schemas.microsoft.com/office/drawing/2014/main" id="{F8454691-E40E-1B02-C9B2-FD70013E0175}"/>
              </a:ext>
            </a:extLst>
          </p:cNvPr>
          <p:cNvSpPr>
            <a:spLocks noGrp="1"/>
          </p:cNvSpPr>
          <p:nvPr>
            <p:ph type="dt" sz="half" idx="10"/>
          </p:nvPr>
        </p:nvSpPr>
        <p:spPr/>
        <p:txBody>
          <a:bodyPr/>
          <a:lstStyle/>
          <a:p>
            <a:fld id="{2DB8F537-5E0E-4697-8198-FDF0E53F372F}" type="datetime1">
              <a:rPr lang="en-US" smtClean="0"/>
              <a:t>11/12/2025</a:t>
            </a:fld>
            <a:endParaRPr lang="en-US" dirty="0"/>
          </a:p>
        </p:txBody>
      </p:sp>
      <p:sp>
        <p:nvSpPr>
          <p:cNvPr id="6" name="Slide Number Placeholder 5">
            <a:extLst>
              <a:ext uri="{FF2B5EF4-FFF2-40B4-BE49-F238E27FC236}">
                <a16:creationId xmlns:a16="http://schemas.microsoft.com/office/drawing/2014/main" id="{8D766BF4-6BB2-066C-5243-2D5CF17BA496}"/>
              </a:ext>
            </a:extLst>
          </p:cNvPr>
          <p:cNvSpPr>
            <a:spLocks noGrp="1"/>
          </p:cNvSpPr>
          <p:nvPr>
            <p:ph type="sldNum" sz="quarter" idx="12"/>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880678113"/>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3">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FFFB07-15C3-5030-73A7-6D0EBC2FB180}"/>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1FFC67F9-A48C-BB0E-03C5-9C32A6BB8C5D}"/>
              </a:ext>
            </a:extLst>
          </p:cNvPr>
          <p:cNvSpPr/>
          <p:nvPr/>
        </p:nvSpPr>
        <p:spPr>
          <a:xfrm rot="16200000" flipH="1">
            <a:off x="2666999" y="-2667000"/>
            <a:ext cx="6857999" cy="12192002"/>
          </a:xfrm>
          <a:prstGeom prst="rect">
            <a:avLst/>
          </a:prstGeom>
          <a:gradFill>
            <a:gsLst>
              <a:gs pos="0">
                <a:schemeClr val="accent2"/>
              </a:gs>
              <a:gs pos="94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a:extLst>
              <a:ext uri="{FF2B5EF4-FFF2-40B4-BE49-F238E27FC236}">
                <a16:creationId xmlns:a16="http://schemas.microsoft.com/office/drawing/2014/main" id="{8A2436E8-8599-9171-B0E5-3A3CED0AE2C4}"/>
              </a:ext>
            </a:extLst>
          </p:cNvPr>
          <p:cNvSpPr/>
          <p:nvPr/>
        </p:nvSpPr>
        <p:spPr>
          <a:xfrm rot="5400000" flipH="1">
            <a:off x="2719785" y="-1537266"/>
            <a:ext cx="5669226" cy="11108800"/>
          </a:xfrm>
          <a:prstGeom prst="rect">
            <a:avLst/>
          </a:prstGeom>
          <a:gradFill flip="none" rotWithShape="1">
            <a:gsLst>
              <a:gs pos="0">
                <a:schemeClr val="accent5">
                  <a:lumMod val="75000"/>
                  <a:alpha val="90000"/>
                </a:schemeClr>
              </a:gs>
              <a:gs pos="39000">
                <a:schemeClr val="accent5">
                  <a:lumMod val="60000"/>
                  <a:lumOff val="40000"/>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a:extLst>
              <a:ext uri="{FF2B5EF4-FFF2-40B4-BE49-F238E27FC236}">
                <a16:creationId xmlns:a16="http://schemas.microsoft.com/office/drawing/2014/main" id="{9D052CAB-57CB-D9A8-5BBE-F7898C5ECEE0}"/>
              </a:ext>
              <a:ext uri="{C183D7F6-B498-43B3-948B-1728B52AA6E4}">
                <adec:decorative xmlns:adec="http://schemas.microsoft.com/office/drawing/2017/decorative" val="1"/>
              </a:ext>
            </a:extLst>
          </p:cNvPr>
          <p:cNvSpPr/>
          <p:nvPr/>
        </p:nvSpPr>
        <p:spPr>
          <a:xfrm rot="16200000" flipH="1">
            <a:off x="-648303" y="636301"/>
            <a:ext cx="6870003" cy="5573396"/>
          </a:xfrm>
          <a:prstGeom prst="rect">
            <a:avLst/>
          </a:prstGeom>
          <a:gradFill flip="none" rotWithShape="1">
            <a:gsLst>
              <a:gs pos="2000">
                <a:schemeClr val="accent2">
                  <a:lumMod val="75000"/>
                </a:schemeClr>
              </a:gs>
              <a:gs pos="37000">
                <a:schemeClr val="accent2">
                  <a:alpha val="0"/>
                </a:schemeClr>
              </a:gs>
            </a:gsLst>
            <a:lin ang="36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429768"/>
            <a:ext cx="9336024" cy="3776472"/>
          </a:xfrm>
        </p:spPr>
        <p:txBody>
          <a:bodyPr vert="horz" lIns="91440" tIns="45720" rIns="91440" bIns="45720" rtlCol="0" anchor="t">
            <a:normAutofit/>
          </a:bodyPr>
          <a:lstStyle>
            <a:lvl1pPr>
              <a:defRPr lang="en-US" sz="8000" dirty="0">
                <a:solidFill>
                  <a:schemeClr val="bg1"/>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63440"/>
            <a:ext cx="6903720" cy="1344168"/>
          </a:xfrm>
        </p:spPr>
        <p:txBody>
          <a:bodyPr vert="horz" lIns="91440" tIns="45720" rIns="91440" bIns="45720" rtlCol="0" anchor="ctr">
            <a:normAutofit/>
          </a:bodyPr>
          <a:lstStyle>
            <a:lvl1pPr marL="0" indent="0">
              <a:buNone/>
              <a:defRPr lang="en-US" sz="2000" dirty="0">
                <a:solidFill>
                  <a:schemeClr val="bg1"/>
                </a:solidFill>
              </a:defRPr>
            </a:lvl1pPr>
          </a:lstStyle>
          <a:p>
            <a:pPr lvl="0"/>
            <a:r>
              <a:rPr lang="en-US" dirty="0"/>
              <a:t>Click to edit Master subtitle style</a:t>
            </a:r>
          </a:p>
        </p:txBody>
      </p:sp>
      <p:sp>
        <p:nvSpPr>
          <p:cNvPr id="12" name="Footer Placeholder 11">
            <a:extLst>
              <a:ext uri="{FF2B5EF4-FFF2-40B4-BE49-F238E27FC236}">
                <a16:creationId xmlns:a16="http://schemas.microsoft.com/office/drawing/2014/main" id="{1EF90BDF-2A3B-8AD7-6EE4-11ED28664F7A}"/>
              </a:ext>
            </a:extLst>
          </p:cNvPr>
          <p:cNvSpPr>
            <a:spLocks noGrp="1"/>
          </p:cNvSpPr>
          <p:nvPr>
            <p:ph type="ftr" sz="quarter" idx="11"/>
          </p:nvPr>
        </p:nvSpPr>
        <p:spPr/>
        <p:txBody>
          <a:bodyPr/>
          <a:lstStyle>
            <a:lvl1pPr>
              <a:defRPr>
                <a:solidFill>
                  <a:schemeClr val="bg1"/>
                </a:solidFill>
              </a:defRPr>
            </a:lvl1pPr>
          </a:lstStyle>
          <a:p>
            <a:r>
              <a:rPr lang="en-US" dirty="0"/>
              <a:t>Sample Footer Text</a:t>
            </a:r>
          </a:p>
        </p:txBody>
      </p:sp>
      <p:sp>
        <p:nvSpPr>
          <p:cNvPr id="11" name="Date Placeholder 10">
            <a:extLst>
              <a:ext uri="{FF2B5EF4-FFF2-40B4-BE49-F238E27FC236}">
                <a16:creationId xmlns:a16="http://schemas.microsoft.com/office/drawing/2014/main" id="{81B66C1B-A1AD-A2BC-11D8-9AEA5E834AAC}"/>
              </a:ext>
            </a:extLst>
          </p:cNvPr>
          <p:cNvSpPr>
            <a:spLocks noGrp="1"/>
          </p:cNvSpPr>
          <p:nvPr>
            <p:ph type="dt" sz="half" idx="10"/>
          </p:nvPr>
        </p:nvSpPr>
        <p:spPr/>
        <p:txBody>
          <a:bodyPr/>
          <a:lstStyle>
            <a:lvl1pPr>
              <a:defRPr>
                <a:solidFill>
                  <a:schemeClr val="bg1"/>
                </a:solidFill>
              </a:defRPr>
            </a:lvl1pPr>
          </a:lstStyle>
          <a:p>
            <a:fld id="{1D4E7D34-A495-4E23-B1D1-F5D651D22AFE}" type="datetime1">
              <a:rPr lang="en-US" smtClean="0"/>
              <a:t>11/12/2025</a:t>
            </a:fld>
            <a:endParaRPr lang="en-US" dirty="0"/>
          </a:p>
        </p:txBody>
      </p:sp>
      <p:sp>
        <p:nvSpPr>
          <p:cNvPr id="13" name="Slide Number Placeholder 12">
            <a:extLst>
              <a:ext uri="{FF2B5EF4-FFF2-40B4-BE49-F238E27FC236}">
                <a16:creationId xmlns:a16="http://schemas.microsoft.com/office/drawing/2014/main" id="{9A384A4A-7C42-E7AC-02FD-B65B61D21490}"/>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207177709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612647" y="2093976"/>
            <a:ext cx="7271895" cy="4178808"/>
          </a:xfrm>
        </p:spPr>
        <p:txBody>
          <a:bodyPr vert="horz" lIns="91440" tIns="45720" rIns="91440" bIns="45720" rtlCol="0" anchor="b">
            <a:normAutofit/>
          </a:bodyPr>
          <a:lstStyle>
            <a:lvl1pPr>
              <a:defRPr lang="en-US" sz="7200" dirty="0">
                <a:gradFill>
                  <a:gsLst>
                    <a:gs pos="0">
                      <a:schemeClr val="accent5"/>
                    </a:gs>
                    <a:gs pos="100000">
                      <a:schemeClr val="accent2"/>
                    </a:gs>
                  </a:gsLst>
                  <a:lin ang="6000000" scaled="0"/>
                </a:gradFill>
              </a:defRPr>
            </a:lvl1pPr>
          </a:lstStyle>
          <a:p>
            <a:pPr lvl="0"/>
            <a:r>
              <a:rPr lang="en-US" dirty="0"/>
              <a:t>Click to edit Master title style</a:t>
            </a:r>
          </a:p>
        </p:txBody>
      </p:sp>
      <p:sp>
        <p:nvSpPr>
          <p:cNvPr id="5" name="Footer Placeholder 4">
            <a:extLst>
              <a:ext uri="{FF2B5EF4-FFF2-40B4-BE49-F238E27FC236}">
                <a16:creationId xmlns:a16="http://schemas.microsoft.com/office/drawing/2014/main" id="{028F8ECD-BC5C-69B8-45CB-D6C697E807BB}"/>
              </a:ext>
            </a:extLst>
          </p:cNvPr>
          <p:cNvSpPr>
            <a:spLocks noGrp="1"/>
          </p:cNvSpPr>
          <p:nvPr>
            <p:ph type="ftr" sz="quarter" idx="11"/>
          </p:nvPr>
        </p:nvSpPr>
        <p:spPr/>
        <p:txBody>
          <a:bodyPr/>
          <a:lstStyle/>
          <a:p>
            <a:pPr algn="l"/>
            <a:r>
              <a:rPr lang="en-US" dirty="0"/>
              <a:t>Sample Footer Text</a:t>
            </a:r>
          </a:p>
        </p:txBody>
      </p:sp>
      <p:sp>
        <p:nvSpPr>
          <p:cNvPr id="4" name="Date Placeholder 3">
            <a:extLst>
              <a:ext uri="{FF2B5EF4-FFF2-40B4-BE49-F238E27FC236}">
                <a16:creationId xmlns:a16="http://schemas.microsoft.com/office/drawing/2014/main" id="{57F97286-C615-453F-E284-B5C22987E2C1}"/>
              </a:ext>
            </a:extLst>
          </p:cNvPr>
          <p:cNvSpPr>
            <a:spLocks noGrp="1"/>
          </p:cNvSpPr>
          <p:nvPr>
            <p:ph type="dt" sz="half" idx="10"/>
          </p:nvPr>
        </p:nvSpPr>
        <p:spPr/>
        <p:txBody>
          <a:bodyPr/>
          <a:lstStyle/>
          <a:p>
            <a:fld id="{85976A96-D1F6-4A74-B023-FDE16753EDD7}" type="datetime1">
              <a:rPr lang="en-US" smtClean="0"/>
              <a:t>11/12/2025</a:t>
            </a:fld>
            <a:endParaRPr lang="en-US" dirty="0"/>
          </a:p>
        </p:txBody>
      </p:sp>
      <p:sp>
        <p:nvSpPr>
          <p:cNvPr id="6" name="Slide Number Placeholder 5">
            <a:extLst>
              <a:ext uri="{FF2B5EF4-FFF2-40B4-BE49-F238E27FC236}">
                <a16:creationId xmlns:a16="http://schemas.microsoft.com/office/drawing/2014/main" id="{96A721B8-1357-D164-0082-D2B50441B990}"/>
              </a:ext>
            </a:extLst>
          </p:cNvPr>
          <p:cNvSpPr>
            <a:spLocks noGrp="1"/>
          </p:cNvSpPr>
          <p:nvPr>
            <p:ph type="sldNum" sz="quarter" idx="12"/>
          </p:nvPr>
        </p:nvSpPr>
        <p:spPr/>
        <p:txBody>
          <a:body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131371143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02920"/>
            <a:ext cx="10954512" cy="119786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8" y="1801368"/>
            <a:ext cx="10954512" cy="448056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12648" y="6318504"/>
            <a:ext cx="4096512" cy="365760"/>
          </a:xfrm>
          <a:prstGeom prst="rect">
            <a:avLst/>
          </a:prstGeom>
        </p:spPr>
        <p:txBody>
          <a:bodyPr vert="horz" lIns="91440" tIns="45720" rIns="91440" bIns="45720" rtlCol="0" anchor="ctr"/>
          <a:lstStyle>
            <a:lvl1pPr algn="l">
              <a:defRPr sz="850">
                <a:solidFill>
                  <a:schemeClr val="tx1"/>
                </a:solidFill>
              </a:defRPr>
            </a:lvl1pPr>
          </a:lstStyle>
          <a:p>
            <a:r>
              <a:rPr lang="en-US" dirty="0"/>
              <a:t>Sample Footer Text</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430768" y="6318504"/>
            <a:ext cx="3136392" cy="365760"/>
          </a:xfrm>
          <a:prstGeom prst="rect">
            <a:avLst/>
          </a:prstGeom>
        </p:spPr>
        <p:txBody>
          <a:bodyPr vert="horz" lIns="91440" tIns="45720" rIns="91440" bIns="45720" rtlCol="0" anchor="ctr"/>
          <a:lstStyle>
            <a:lvl1pPr algn="r">
              <a:defRPr sz="850">
                <a:solidFill>
                  <a:schemeClr val="tx1"/>
                </a:solidFill>
              </a:defRPr>
            </a:lvl1pPr>
          </a:lstStyle>
          <a:p>
            <a:fld id="{FD1C4689-B28D-4D3C-8B05-9ABB967E2A3E}" type="datetime1">
              <a:rPr lang="en-US" smtClean="0"/>
              <a:t>11/12/2025</a:t>
            </a:fld>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484864" y="6318504"/>
            <a:ext cx="493776" cy="365760"/>
          </a:xfrm>
          <a:prstGeom prst="rect">
            <a:avLst/>
          </a:prstGeom>
        </p:spPr>
        <p:txBody>
          <a:bodyPr vert="horz" lIns="91440" tIns="45720" rIns="91440" bIns="45720" rtlCol="0" anchor="ctr"/>
          <a:lstStyle>
            <a:lvl1pPr algn="r">
              <a:defRPr sz="850">
                <a:solidFill>
                  <a:schemeClr val="tx1"/>
                </a:solidFill>
              </a:defRPr>
            </a:lvl1p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399193264"/>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 id="2147483822" r:id="rId18"/>
    <p:sldLayoutId id="2147483823" r:id="rId19"/>
    <p:sldLayoutId id="2147483824" r:id="rId20"/>
    <p:sldLayoutId id="2147483825" r:id="rId21"/>
    <p:sldLayoutId id="2147483826" r:id="rId22"/>
    <p:sldLayoutId id="2147483827" r:id="rId23"/>
    <p:sldLayoutId id="2147483828" r:id="rId24"/>
    <p:sldLayoutId id="2147483829" r:id="rId25"/>
    <p:sldLayoutId id="2147483830" r:id="rId26"/>
    <p:sldLayoutId id="2147483831" r:id="rId27"/>
    <p:sldLayoutId id="2147483832" r:id="rId28"/>
    <p:sldLayoutId id="2147483833" r:id="rId29"/>
    <p:sldLayoutId id="2147483834" r:id="rId30"/>
    <p:sldLayoutId id="2147483835" r:id="rId31"/>
    <p:sldLayoutId id="2147483836" r:id="rId32"/>
    <p:sldLayoutId id="2147483837" r:id="rId33"/>
    <p:sldLayoutId id="2147483838" r:id="rId34"/>
    <p:sldLayoutId id="2147483839" r:id="rId35"/>
    <p:sldLayoutId id="2147483840" r:id="rId36"/>
    <p:sldLayoutId id="2147483841" r:id="rId37"/>
    <p:sldLayoutId id="2147483842" r:id="rId38"/>
    <p:sldLayoutId id="2147483843" r:id="rId39"/>
    <p:sldLayoutId id="2147483844" r:id="rId40"/>
    <p:sldLayoutId id="2147483845" r:id="rId41"/>
    <p:sldLayoutId id="2147483846" r:id="rId42"/>
    <p:sldLayoutId id="2147483847" r:id="rId43"/>
    <p:sldLayoutId id="2147483848" r:id="rId44"/>
    <p:sldLayoutId id="2147483849" r:id="rId45"/>
    <p:sldLayoutId id="2147483850" r:id="rId46"/>
    <p:sldLayoutId id="2147483851" r:id="rId47"/>
    <p:sldLayoutId id="2147483852" r:id="rId48"/>
    <p:sldLayoutId id="2147483853" r:id="rId49"/>
    <p:sldLayoutId id="2147483854" r:id="rId50"/>
    <p:sldLayoutId id="2147483855" r:id="rId51"/>
  </p:sldLayoutIdLst>
  <p:hf sldNum="0" hdr="0" ftr="0" dt="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1FEDF-72DF-6B61-980F-F471A848C640}"/>
              </a:ext>
            </a:extLst>
          </p:cNvPr>
          <p:cNvSpPr>
            <a:spLocks noGrp="1"/>
          </p:cNvSpPr>
          <p:nvPr>
            <p:ph type="ctrTitle"/>
          </p:nvPr>
        </p:nvSpPr>
        <p:spPr>
          <a:xfrm>
            <a:off x="612648" y="502920"/>
            <a:ext cx="5852160" cy="2953512"/>
          </a:xfrm>
        </p:spPr>
        <p:txBody>
          <a:bodyPr anchor="t">
            <a:normAutofit/>
          </a:bodyPr>
          <a:lstStyle/>
          <a:p>
            <a:r>
              <a:rPr lang="en-US" noProof="0" dirty="0"/>
              <a:t>Multiple Sclerosis and Myasthenia Gravis</a:t>
            </a:r>
          </a:p>
        </p:txBody>
      </p:sp>
      <p:sp>
        <p:nvSpPr>
          <p:cNvPr id="3" name="Subtitle 2">
            <a:extLst>
              <a:ext uri="{FF2B5EF4-FFF2-40B4-BE49-F238E27FC236}">
                <a16:creationId xmlns:a16="http://schemas.microsoft.com/office/drawing/2014/main" id="{3D7702D8-A35A-97DE-B506-B63C06E7F5EE}"/>
              </a:ext>
            </a:extLst>
          </p:cNvPr>
          <p:cNvSpPr>
            <a:spLocks noGrp="1"/>
          </p:cNvSpPr>
          <p:nvPr>
            <p:ph type="subTitle" idx="1"/>
          </p:nvPr>
        </p:nvSpPr>
        <p:spPr>
          <a:xfrm>
            <a:off x="612648" y="4544568"/>
            <a:ext cx="4681728" cy="1591056"/>
          </a:xfrm>
        </p:spPr>
        <p:txBody>
          <a:bodyPr anchor="ctr">
            <a:normAutofit/>
          </a:bodyPr>
          <a:lstStyle/>
          <a:p>
            <a:r>
              <a:rPr lang="en-US" noProof="0" dirty="0"/>
              <a:t>Neurological Autoimmunity </a:t>
            </a:r>
          </a:p>
          <a:p>
            <a:r>
              <a:rPr lang="en-US" noProof="0" dirty="0"/>
              <a:t>Ivan Zavala L</a:t>
            </a:r>
            <a:r>
              <a:rPr lang="en-US" dirty="0"/>
              <a:t>.</a:t>
            </a:r>
            <a:r>
              <a:rPr lang="en-US" noProof="0" dirty="0"/>
              <a:t>Ac, DCCM</a:t>
            </a:r>
          </a:p>
        </p:txBody>
      </p:sp>
      <p:sp>
        <p:nvSpPr>
          <p:cNvPr id="18" name="Picture Placeholder 3">
            <a:extLst>
              <a:ext uri="{FF2B5EF4-FFF2-40B4-BE49-F238E27FC236}">
                <a16:creationId xmlns:a16="http://schemas.microsoft.com/office/drawing/2014/main" id="{2BC2C7C6-8F10-1ECF-236A-E6D587632662}"/>
              </a:ext>
            </a:extLst>
          </p:cNvPr>
          <p:cNvSpPr>
            <a:spLocks noGrp="1"/>
          </p:cNvSpPr>
          <p:nvPr>
            <p:ph type="pic" sz="quarter" idx="13"/>
          </p:nvPr>
        </p:nvSpPr>
        <p:spPr>
          <a:xfrm>
            <a:off x="7534656" y="0"/>
            <a:ext cx="4654296" cy="6858000"/>
          </a:xfrm>
        </p:spPr>
        <p:txBody>
          <a:bodyPr/>
          <a:lstStyle/>
          <a:p>
            <a:endParaRPr lang="en-US" noProof="0" dirty="0"/>
          </a:p>
        </p:txBody>
      </p:sp>
    </p:spTree>
    <p:extLst>
      <p:ext uri="{BB962C8B-B14F-4D97-AF65-F5344CB8AC3E}">
        <p14:creationId xmlns:p14="http://schemas.microsoft.com/office/powerpoint/2010/main" val="679866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3608B-0041-87ED-90F3-6D4799B18EFC}"/>
              </a:ext>
            </a:extLst>
          </p:cNvPr>
          <p:cNvSpPr>
            <a:spLocks noGrp="1"/>
          </p:cNvSpPr>
          <p:nvPr>
            <p:ph type="title"/>
          </p:nvPr>
        </p:nvSpPr>
        <p:spPr/>
        <p:txBody>
          <a:bodyPr/>
          <a:lstStyle/>
          <a:p>
            <a:r>
              <a:rPr lang="en-US" dirty="0"/>
              <a:t>Suwen 44 </a:t>
            </a:r>
          </a:p>
        </p:txBody>
      </p:sp>
      <p:sp>
        <p:nvSpPr>
          <p:cNvPr id="3" name="Content Placeholder 2">
            <a:extLst>
              <a:ext uri="{FF2B5EF4-FFF2-40B4-BE49-F238E27FC236}">
                <a16:creationId xmlns:a16="http://schemas.microsoft.com/office/drawing/2014/main" id="{9A83E318-8B3E-AC9F-8D16-979A0C301553}"/>
              </a:ext>
            </a:extLst>
          </p:cNvPr>
          <p:cNvSpPr>
            <a:spLocks noGrp="1"/>
          </p:cNvSpPr>
          <p:nvPr>
            <p:ph idx="1"/>
          </p:nvPr>
        </p:nvSpPr>
        <p:spPr/>
        <p:txBody>
          <a:bodyPr>
            <a:normAutofit/>
          </a:bodyPr>
          <a:lstStyle/>
          <a:p>
            <a:pPr marL="0" indent="0">
              <a:buNone/>
            </a:pPr>
            <a:r>
              <a:rPr lang="en-US" dirty="0"/>
              <a:t>Suwen 44 describes 5 types of Wei (Crippling Wilt </a:t>
            </a:r>
            <a:r>
              <a:rPr lang="zh-CN" altLang="en-US" dirty="0"/>
              <a:t>痿躄 </a:t>
            </a:r>
            <a:r>
              <a:rPr lang="en-US" altLang="zh-CN" dirty="0"/>
              <a:t>pertaining to the Lung, Vessel wilting </a:t>
            </a:r>
            <a:r>
              <a:rPr lang="zh-CN" altLang="en-US" dirty="0"/>
              <a:t>脈痿 </a:t>
            </a:r>
            <a:r>
              <a:rPr lang="en-US" altLang="zh-CN" dirty="0"/>
              <a:t>pertaining to the Heart, Flesh wilting </a:t>
            </a:r>
            <a:r>
              <a:rPr lang="zh-CN" altLang="en-US" dirty="0"/>
              <a:t>肉痿 </a:t>
            </a:r>
            <a:r>
              <a:rPr lang="en-US" altLang="zh-CN" dirty="0"/>
              <a:t>pertaining to the Spleen, Sinew wilting </a:t>
            </a:r>
            <a:r>
              <a:rPr lang="zh-CN" altLang="en-US" dirty="0"/>
              <a:t>筋痿 </a:t>
            </a:r>
            <a:r>
              <a:rPr lang="en-US" altLang="zh-CN" dirty="0"/>
              <a:t>pertaining to the Liver, and Bone wilting </a:t>
            </a:r>
            <a:r>
              <a:rPr lang="zh-CN" altLang="en-US" dirty="0"/>
              <a:t>骨痿 </a:t>
            </a:r>
            <a:r>
              <a:rPr lang="en-US" altLang="zh-CN" dirty="0"/>
              <a:t>pertaining to the Kidney). Each of them has their own signs, but essentially  all of them manifest from some type Great heat </a:t>
            </a:r>
            <a:r>
              <a:rPr lang="zh-CN" altLang="en-US" dirty="0"/>
              <a:t>大熱</a:t>
            </a:r>
            <a:r>
              <a:rPr lang="en-US" altLang="zh-CN" dirty="0"/>
              <a:t>. The archetypal zang affected is the Lung, as its related to Qi. </a:t>
            </a:r>
          </a:p>
          <a:p>
            <a:pPr marL="0" indent="0">
              <a:buNone/>
            </a:pPr>
            <a:r>
              <a:rPr lang="en-US" dirty="0"/>
              <a:t>When the Lung is hot, the lobes are scorched, the skin and body hair become vacuous and weak . if [external evils] urgently press and affix upon it, then Cripplig wilt engenders </a:t>
            </a:r>
            <a:r>
              <a:rPr lang="zh-TW" altLang="en-US" dirty="0"/>
              <a:t>故肺熱葉焦，則皮毛虛弱，急薄著則生痿躄也；</a:t>
            </a:r>
            <a:endParaRPr lang="en-US" altLang="zh-TW" dirty="0"/>
          </a:p>
          <a:p>
            <a:pPr marL="0" indent="0">
              <a:buNone/>
            </a:pPr>
            <a:r>
              <a:rPr lang="en-US" altLang="zh-TW" dirty="0"/>
              <a:t>The Yellow Emperor asked :“How does one develop  these?” Qi Bo replied: The Lung is the leader of the viscera, and is the canopy of the Heart. If one has that which is lost or perishes, and that which is sought and cannot be attained, the Lung will emit a sound (sighing or grief-crying);I f it emits sound, the Lung becomes hot and its leaf scorches. Therefore, it is said: "The five viscera, due to Lung heat and scorched lobes, emerges to becoming Crippling wilt, this is the meaning .” </a:t>
            </a:r>
            <a:r>
              <a:rPr lang="zh-TW" altLang="en-US" dirty="0"/>
              <a:t>帝曰：何以得之。歧伯曰：肺者藏之長也，為心之蓋也；有所失亡，所求不得，則發肺鳴，鳴則肺熱葉焦，故曰：五藏因肺熱葉焦，發為痿躄，此之謂也。</a:t>
            </a:r>
            <a:endParaRPr lang="en-US" altLang="zh-TW" dirty="0"/>
          </a:p>
        </p:txBody>
      </p:sp>
    </p:spTree>
    <p:extLst>
      <p:ext uri="{BB962C8B-B14F-4D97-AF65-F5344CB8AC3E}">
        <p14:creationId xmlns:p14="http://schemas.microsoft.com/office/powerpoint/2010/main" val="1386360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42B01-9AA0-3DD3-DAD9-685B231DCC11}"/>
              </a:ext>
            </a:extLst>
          </p:cNvPr>
          <p:cNvSpPr>
            <a:spLocks noGrp="1"/>
          </p:cNvSpPr>
          <p:nvPr>
            <p:ph type="title"/>
          </p:nvPr>
        </p:nvSpPr>
        <p:spPr>
          <a:xfrm>
            <a:off x="612648" y="457200"/>
            <a:ext cx="10954512" cy="795528"/>
          </a:xfrm>
        </p:spPr>
        <p:txBody>
          <a:bodyPr anchor="b">
            <a:normAutofit/>
          </a:bodyPr>
          <a:lstStyle/>
          <a:p>
            <a:r>
              <a:rPr lang="en-US" dirty="0"/>
              <a:t>Fire desiccating Metal</a:t>
            </a:r>
          </a:p>
        </p:txBody>
      </p:sp>
      <p:pic>
        <p:nvPicPr>
          <p:cNvPr id="6" name="Picture 5">
            <a:extLst>
              <a:ext uri="{FF2B5EF4-FFF2-40B4-BE49-F238E27FC236}">
                <a16:creationId xmlns:a16="http://schemas.microsoft.com/office/drawing/2014/main" id="{BB49ADF7-5A17-E077-2CA3-2E48FF338F05}"/>
              </a:ext>
            </a:extLst>
          </p:cNvPr>
          <p:cNvPicPr>
            <a:picLocks noChangeAspect="1"/>
          </p:cNvPicPr>
          <p:nvPr/>
        </p:nvPicPr>
        <p:blipFill>
          <a:blip r:embed="rId2"/>
          <a:stretch>
            <a:fillRect/>
          </a:stretch>
        </p:blipFill>
        <p:spPr>
          <a:xfrm>
            <a:off x="2377509" y="1362455"/>
            <a:ext cx="7424789" cy="4956047"/>
          </a:xfrm>
          <a:prstGeom prst="rect">
            <a:avLst/>
          </a:prstGeom>
          <a:noFill/>
        </p:spPr>
      </p:pic>
    </p:spTree>
    <p:extLst>
      <p:ext uri="{BB962C8B-B14F-4D97-AF65-F5344CB8AC3E}">
        <p14:creationId xmlns:p14="http://schemas.microsoft.com/office/powerpoint/2010/main" val="592456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483DD-3620-3AC5-85B9-67C22966B95E}"/>
              </a:ext>
            </a:extLst>
          </p:cNvPr>
          <p:cNvSpPr>
            <a:spLocks noGrp="1"/>
          </p:cNvSpPr>
          <p:nvPr>
            <p:ph type="title"/>
          </p:nvPr>
        </p:nvSpPr>
        <p:spPr>
          <a:xfrm>
            <a:off x="612648" y="502920"/>
            <a:ext cx="4573413" cy="841248"/>
          </a:xfrm>
        </p:spPr>
        <p:txBody>
          <a:bodyPr anchor="b">
            <a:normAutofit/>
          </a:bodyPr>
          <a:lstStyle/>
          <a:p>
            <a:r>
              <a:rPr lang="en-US" sz="2700" dirty="0"/>
              <a:t>Suwen 74--19 lines Pathomechanism </a:t>
            </a:r>
            <a:r>
              <a:rPr lang="zh-TW" altLang="en-US" sz="2700" dirty="0"/>
              <a:t>病機十九條</a:t>
            </a:r>
            <a:endParaRPr lang="en-US" sz="2700" dirty="0"/>
          </a:p>
        </p:txBody>
      </p:sp>
      <p:sp>
        <p:nvSpPr>
          <p:cNvPr id="3" name="Content Placeholder 2">
            <a:extLst>
              <a:ext uri="{FF2B5EF4-FFF2-40B4-BE49-F238E27FC236}">
                <a16:creationId xmlns:a16="http://schemas.microsoft.com/office/drawing/2014/main" id="{E6487F8F-B86D-A50B-4C00-075DAD0518E2}"/>
              </a:ext>
            </a:extLst>
          </p:cNvPr>
          <p:cNvSpPr>
            <a:spLocks noGrp="1"/>
          </p:cNvSpPr>
          <p:nvPr>
            <p:ph sz="quarter" idx="14"/>
          </p:nvPr>
        </p:nvSpPr>
        <p:spPr>
          <a:xfrm>
            <a:off x="612648" y="1472184"/>
            <a:ext cx="4573413" cy="4782312"/>
          </a:xfrm>
        </p:spPr>
        <p:txBody>
          <a:bodyPr>
            <a:normAutofit fontScale="92500"/>
          </a:bodyPr>
          <a:lstStyle/>
          <a:p>
            <a:pPr>
              <a:lnSpc>
                <a:spcPct val="110000"/>
              </a:lnSpc>
            </a:pPr>
            <a:r>
              <a:rPr lang="en-US" altLang="zh-TW" sz="1500" dirty="0"/>
              <a:t>All Atrophy, panting, and vomiting belongs to the upper </a:t>
            </a:r>
            <a:r>
              <a:rPr lang="zh-TW" altLang="en-US" sz="1500" dirty="0"/>
              <a:t>諸痿喘嘔，皆屬於上</a:t>
            </a:r>
            <a:endParaRPr lang="en-US" altLang="zh-TW" sz="1500" dirty="0"/>
          </a:p>
          <a:p>
            <a:pPr marL="0" indent="0">
              <a:lnSpc>
                <a:spcPct val="110000"/>
              </a:lnSpc>
              <a:buNone/>
            </a:pPr>
            <a:r>
              <a:rPr lang="en-US" sz="1500" dirty="0"/>
              <a:t>The atrophy attribution according to the Tang dynasty Suwen commentator, </a:t>
            </a:r>
            <a:r>
              <a:rPr lang="en-US" altLang="zh-CN" sz="1500" dirty="0"/>
              <a:t>Wáng Bīng (</a:t>
            </a:r>
            <a:r>
              <a:rPr lang="zh-CN" altLang="en-US" sz="1500" dirty="0"/>
              <a:t>王冰</a:t>
            </a:r>
            <a:r>
              <a:rPr lang="en-US" altLang="zh-CN" sz="1500" dirty="0"/>
              <a:t>) </a:t>
            </a:r>
            <a:r>
              <a:rPr lang="en-US" sz="1500" dirty="0"/>
              <a:t>, is associated with the Upper Burner </a:t>
            </a:r>
            <a:r>
              <a:rPr lang="zh-CN" altLang="en-US" sz="1500" dirty="0"/>
              <a:t>上焦</a:t>
            </a:r>
            <a:r>
              <a:rPr lang="en-US" altLang="zh-CN" sz="1500" dirty="0"/>
              <a:t>. Both panting and vomiting are associated with Ni-counterflow </a:t>
            </a:r>
            <a:r>
              <a:rPr lang="zh-CN" altLang="en-US" sz="1500" dirty="0"/>
              <a:t>逆</a:t>
            </a:r>
            <a:r>
              <a:rPr lang="en-US" altLang="zh-CN" sz="1500" dirty="0"/>
              <a:t>. Panting with Lung qi counterflow and vomiting with Stomach qi counterflow. </a:t>
            </a:r>
          </a:p>
          <a:p>
            <a:pPr marL="0" indent="0">
              <a:lnSpc>
                <a:spcPct val="110000"/>
              </a:lnSpc>
              <a:buNone/>
            </a:pPr>
            <a:r>
              <a:rPr lang="en-US" altLang="zh-CN" sz="1500" dirty="0"/>
              <a:t>Wang Bing comments in his Expanded and Supplemented Commentary on the Huangdi Neijing Suwen/ Chóng Guǎng Bǔ Zhù Huáng Dì Nèi Jīng</a:t>
            </a:r>
            <a:r>
              <a:rPr lang="zh-CN" altLang="en-US" sz="1500" dirty="0"/>
              <a:t>重廣補注黃帝內經素問</a:t>
            </a:r>
            <a:endParaRPr lang="en-US" altLang="zh-CN" sz="1500" dirty="0"/>
          </a:p>
          <a:p>
            <a:pPr marL="0" indent="0">
              <a:lnSpc>
                <a:spcPct val="110000"/>
              </a:lnSpc>
              <a:buNone/>
            </a:pPr>
            <a:r>
              <a:rPr lang="en-US" altLang="zh-CN" sz="1500" dirty="0"/>
              <a:t>“What is designed as ‘upper’ is the Upper jiao qi qi of the Heart and Lung. Blazing heat and diffuse burning is qi of the Heart; the receiving and transformation of heat is the qi of the Lung. When heat depresses and transforms upward, ergo the disease pertains to the upper jiao.</a:t>
            </a:r>
          </a:p>
          <a:p>
            <a:pPr marL="0" indent="0">
              <a:lnSpc>
                <a:spcPct val="110000"/>
              </a:lnSpc>
              <a:buNone/>
            </a:pPr>
            <a:r>
              <a:rPr lang="zh-CN" altLang="en-US" sz="1500" dirty="0"/>
              <a:t>王冰注：「上謂上焦心肺氣也，炎熱薄爍，心之氣也，承熱分化，肺之氣也，熱鬱化上，故病屬上焦。</a:t>
            </a:r>
            <a:endParaRPr lang="en-US" altLang="zh-CN" sz="1500" dirty="0"/>
          </a:p>
        </p:txBody>
      </p:sp>
      <p:pic>
        <p:nvPicPr>
          <p:cNvPr id="5" name="Picture 4">
            <a:extLst>
              <a:ext uri="{FF2B5EF4-FFF2-40B4-BE49-F238E27FC236}">
                <a16:creationId xmlns:a16="http://schemas.microsoft.com/office/drawing/2014/main" id="{EDCDC4EA-F594-0054-8F45-94D89130B43A}"/>
              </a:ext>
            </a:extLst>
          </p:cNvPr>
          <p:cNvPicPr>
            <a:picLocks noChangeAspect="1"/>
          </p:cNvPicPr>
          <p:nvPr/>
        </p:nvPicPr>
        <p:blipFill>
          <a:blip r:embed="rId2"/>
          <a:srcRect t="1596" r="-1" b="13928"/>
          <a:stretch>
            <a:fillRect/>
          </a:stretch>
        </p:blipFill>
        <p:spPr>
          <a:xfrm>
            <a:off x="5844556" y="10"/>
            <a:ext cx="6224082" cy="6857990"/>
          </a:xfrm>
          <a:prstGeom prst="rect">
            <a:avLst/>
          </a:prstGeom>
          <a:noFill/>
        </p:spPr>
      </p:pic>
    </p:spTree>
    <p:extLst>
      <p:ext uri="{BB962C8B-B14F-4D97-AF65-F5344CB8AC3E}">
        <p14:creationId xmlns:p14="http://schemas.microsoft.com/office/powerpoint/2010/main" val="1373457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485D9C22-2159-8448-5CD7-A3911FA369F1}"/>
              </a:ext>
            </a:extLst>
          </p:cNvPr>
          <p:cNvSpPr>
            <a:spLocks noGrp="1"/>
          </p:cNvSpPr>
          <p:nvPr>
            <p:ph type="title"/>
          </p:nvPr>
        </p:nvSpPr>
        <p:spPr>
          <a:xfrm>
            <a:off x="612648" y="502920"/>
            <a:ext cx="4573413" cy="841248"/>
          </a:xfrm>
        </p:spPr>
        <p:txBody>
          <a:bodyPr/>
          <a:lstStyle/>
          <a:p>
            <a:r>
              <a:rPr lang="en-US" dirty="0"/>
              <a:t>Lung Metal</a:t>
            </a:r>
          </a:p>
        </p:txBody>
      </p:sp>
      <p:sp>
        <p:nvSpPr>
          <p:cNvPr id="3" name="Content Placeholder 2">
            <a:extLst>
              <a:ext uri="{FF2B5EF4-FFF2-40B4-BE49-F238E27FC236}">
                <a16:creationId xmlns:a16="http://schemas.microsoft.com/office/drawing/2014/main" id="{12077136-E64C-E682-B8FE-465D5896B9A1}"/>
              </a:ext>
            </a:extLst>
          </p:cNvPr>
          <p:cNvSpPr>
            <a:spLocks noGrp="1"/>
          </p:cNvSpPr>
          <p:nvPr>
            <p:ph sz="quarter" idx="14"/>
          </p:nvPr>
        </p:nvSpPr>
        <p:spPr>
          <a:xfrm>
            <a:off x="244699" y="1472183"/>
            <a:ext cx="5911401" cy="5302104"/>
          </a:xfrm>
        </p:spPr>
        <p:txBody>
          <a:bodyPr>
            <a:normAutofit fontScale="40000" lnSpcReduction="20000"/>
          </a:bodyPr>
          <a:lstStyle/>
          <a:p>
            <a:r>
              <a:rPr lang="en-US" sz="2900" dirty="0"/>
              <a:t>Liu Wan Su relates this Pathomechanism with the Pathomechanism of Lung-metal All disorders of qi involving Fullness, </a:t>
            </a:r>
            <a:r>
              <a:rPr lang="en-US" altLang="zh-CN" sz="2900" dirty="0"/>
              <a:t> </a:t>
            </a:r>
            <a:r>
              <a:rPr lang="en-US" sz="2900" dirty="0"/>
              <a:t>constraint</a:t>
            </a:r>
            <a:r>
              <a:rPr lang="en-US" altLang="zh-CN" sz="2900" dirty="0"/>
              <a:t>, </a:t>
            </a:r>
            <a:r>
              <a:rPr lang="en-US" sz="2900" dirty="0"/>
              <a:t>and atrophy</a:t>
            </a:r>
            <a:r>
              <a:rPr lang="en-US" altLang="zh-CN" sz="2900" dirty="0"/>
              <a:t> </a:t>
            </a:r>
            <a:r>
              <a:rPr lang="en-US" sz="2900" dirty="0"/>
              <a:t>all belong to Lung Metal.（</a:t>
            </a:r>
            <a:r>
              <a:rPr lang="zh-CN" altLang="en-US" sz="2900" dirty="0"/>
              <a:t>諸氣膹鬱病痿，皆屬肺金。</a:t>
            </a:r>
            <a:endParaRPr lang="en-US" altLang="zh-CN" sz="2900" dirty="0"/>
          </a:p>
          <a:p>
            <a:pPr marL="0" indent="0">
              <a:buNone/>
            </a:pPr>
            <a:r>
              <a:rPr lang="en-US" altLang="zh-CN" sz="2900" dirty="0"/>
              <a:t>This can also be interpreted as </a:t>
            </a:r>
            <a:r>
              <a:rPr lang="zh-CN" altLang="en-US" sz="2900" dirty="0"/>
              <a:t>膹</a:t>
            </a:r>
            <a:r>
              <a:rPr lang="en-US" altLang="zh-CN" sz="2900" dirty="0"/>
              <a:t>=</a:t>
            </a:r>
            <a:r>
              <a:rPr lang="zh-CN" altLang="en-US" sz="2900" dirty="0"/>
              <a:t>憤 </a:t>
            </a:r>
            <a:r>
              <a:rPr lang="en-US" altLang="zh-CN" sz="2900" dirty="0"/>
              <a:t>(Anger). </a:t>
            </a:r>
            <a:r>
              <a:rPr lang="zh-CN" altLang="en-US" sz="2900" dirty="0"/>
              <a:t>膹鬱 </a:t>
            </a:r>
            <a:r>
              <a:rPr lang="en-US" altLang="zh-CN" sz="2900" dirty="0"/>
              <a:t>as a compound refers to Accumulation and Fullness </a:t>
            </a:r>
            <a:r>
              <a:rPr lang="zh-CN" altLang="en-US" sz="2900" dirty="0"/>
              <a:t>聚滿，</a:t>
            </a:r>
            <a:r>
              <a:rPr lang="en-US" altLang="zh-CN" sz="2900" dirty="0"/>
              <a:t>and Constrain bindings </a:t>
            </a:r>
            <a:r>
              <a:rPr lang="zh-CN" altLang="en-US" sz="2900" dirty="0"/>
              <a:t>鬱結</a:t>
            </a:r>
          </a:p>
          <a:p>
            <a:pPr marL="0" indent="0">
              <a:buNone/>
            </a:pPr>
            <a:r>
              <a:rPr lang="zh-CN" altLang="en-US" sz="2900" dirty="0"/>
              <a:t>膹 </a:t>
            </a:r>
            <a:r>
              <a:rPr lang="en-US" altLang="zh-CN" sz="2900" dirty="0"/>
              <a:t>means fulness </a:t>
            </a:r>
            <a:r>
              <a:rPr lang="zh-CN" altLang="en-US" sz="2900" dirty="0"/>
              <a:t>膹滿 </a:t>
            </a:r>
            <a:r>
              <a:rPr lang="en-US" altLang="zh-CN" sz="2900" dirty="0"/>
              <a:t>. "</a:t>
            </a:r>
            <a:r>
              <a:rPr lang="zh-CN" altLang="en-US" sz="2900" dirty="0"/>
              <a:t>鬱 </a:t>
            </a:r>
            <a:r>
              <a:rPr lang="en-US" altLang="zh-CN" sz="2900" dirty="0"/>
              <a:t>means </a:t>
            </a:r>
            <a:r>
              <a:rPr lang="zh-CN" altLang="en-US" sz="2900" dirty="0"/>
              <a:t>奔迫 </a:t>
            </a:r>
            <a:r>
              <a:rPr lang="en-US" altLang="zh-CN" sz="2900" dirty="0"/>
              <a:t>(rushing and pressing urgency).""</a:t>
            </a:r>
            <a:r>
              <a:rPr lang="zh-CN" altLang="en-US" sz="2900" dirty="0"/>
              <a:t>痿 </a:t>
            </a:r>
            <a:r>
              <a:rPr lang="en-US" altLang="zh-CN" sz="2900" dirty="0"/>
              <a:t>means the hands and feet are flaccid and weak, without strength to move. In general, the Lung governs qi, and qi belongs to yang. Yang governs lightness, clarity, and upward movement — thus, the Lung resides in the upper part of the body. When diseased, its qi becomes full, distended, and surging, unable to ascend, eventually leading to flaccidity and weakness of the limbs, which can no longer gather or hold [movement].This arises because Lung metal (and Liver wood) becomes dry; and when dryness becomes pathological, blood and fluids decline, and are unable to nourish the hundred bones. Thus the Classic says: "The fingers, receiving blood, can grasp; the palm, receiving blood, can hold; the feet, receiving blood, can step. "Therefore, when autumn metal flourishes, misty qi gathers and becomes constrained, and grasses and trees wither and fall —this is the image of disease."</a:t>
            </a:r>
            <a:r>
              <a:rPr lang="zh-CN" altLang="en-US" sz="2900" dirty="0"/>
              <a:t>萎</a:t>
            </a:r>
            <a:r>
              <a:rPr lang="en-US" altLang="zh-CN" sz="2900" dirty="0"/>
              <a:t>" (withered) is akin to "</a:t>
            </a:r>
            <a:r>
              <a:rPr lang="zh-CN" altLang="en-US" sz="2900" dirty="0"/>
              <a:t>痿</a:t>
            </a:r>
            <a:r>
              <a:rPr lang="en-US" altLang="zh-CN" sz="2900" dirty="0"/>
              <a:t>" (atrophied).</a:t>
            </a:r>
          </a:p>
          <a:p>
            <a:pPr marL="0" indent="0">
              <a:buNone/>
            </a:pPr>
            <a:r>
              <a:rPr lang="zh-CN" altLang="en-US" sz="2900" dirty="0"/>
              <a:t>膹謂膹滿也，鬱謂奔迫也，痿謂手足痿弱無力以運動也，大抵肺主氣，氣為陽，陽主輕清而升，故肺居上部，病則其氣膹滿奔迫不能上升，至於手足痿弱不能收持，由肺金木燥，燥之為病，血液衰少不能營養百骸故也，經曰手指得血而能攝，掌得血而能握，足得血而能步，故秋金旺則霧氣蒙鬱而草木萎落病之象也，萎猶痿也。</a:t>
            </a:r>
          </a:p>
          <a:p>
            <a:endParaRPr lang="en-US" dirty="0"/>
          </a:p>
        </p:txBody>
      </p:sp>
      <p:pic>
        <p:nvPicPr>
          <p:cNvPr id="5" name="Picture 4">
            <a:extLst>
              <a:ext uri="{FF2B5EF4-FFF2-40B4-BE49-F238E27FC236}">
                <a16:creationId xmlns:a16="http://schemas.microsoft.com/office/drawing/2014/main" id="{5E7D3388-15AF-F0D1-0BC7-E53176E10DCA}"/>
              </a:ext>
            </a:extLst>
          </p:cNvPr>
          <p:cNvPicPr>
            <a:picLocks noChangeAspect="1"/>
          </p:cNvPicPr>
          <p:nvPr/>
        </p:nvPicPr>
        <p:blipFill>
          <a:blip r:embed="rId2"/>
          <a:stretch>
            <a:fillRect/>
          </a:stretch>
        </p:blipFill>
        <p:spPr>
          <a:xfrm>
            <a:off x="6624876" y="0"/>
            <a:ext cx="4663441" cy="6858000"/>
          </a:xfrm>
          <a:prstGeom prst="rect">
            <a:avLst/>
          </a:prstGeom>
          <a:noFill/>
        </p:spPr>
      </p:pic>
    </p:spTree>
    <p:extLst>
      <p:ext uri="{BB962C8B-B14F-4D97-AF65-F5344CB8AC3E}">
        <p14:creationId xmlns:p14="http://schemas.microsoft.com/office/powerpoint/2010/main" val="3237922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453E8-C8C6-61CF-85AF-E8C2D749412A}"/>
              </a:ext>
            </a:extLst>
          </p:cNvPr>
          <p:cNvSpPr>
            <a:spLocks noGrp="1"/>
          </p:cNvSpPr>
          <p:nvPr>
            <p:ph type="title"/>
          </p:nvPr>
        </p:nvSpPr>
        <p:spPr>
          <a:xfrm>
            <a:off x="612648" y="502920"/>
            <a:ext cx="3595634" cy="1808201"/>
          </a:xfrm>
        </p:spPr>
        <p:txBody>
          <a:bodyPr anchor="t">
            <a:normAutofit/>
          </a:bodyPr>
          <a:lstStyle/>
          <a:p>
            <a:r>
              <a:rPr lang="en-US" dirty="0"/>
              <a:t>5 evils </a:t>
            </a:r>
          </a:p>
        </p:txBody>
      </p:sp>
      <p:sp>
        <p:nvSpPr>
          <p:cNvPr id="1033" name="Text Placeholder 2">
            <a:extLst>
              <a:ext uri="{FF2B5EF4-FFF2-40B4-BE49-F238E27FC236}">
                <a16:creationId xmlns:a16="http://schemas.microsoft.com/office/drawing/2014/main" id="{B8C56303-20A5-441B-F15D-FA8A728366F0}"/>
              </a:ext>
            </a:extLst>
          </p:cNvPr>
          <p:cNvSpPr>
            <a:spLocks noGrp="1"/>
          </p:cNvSpPr>
          <p:nvPr>
            <p:ph type="body" sz="half" idx="2"/>
          </p:nvPr>
        </p:nvSpPr>
        <p:spPr>
          <a:xfrm>
            <a:off x="612647" y="1407020"/>
            <a:ext cx="3927155" cy="4894147"/>
          </a:xfrm>
        </p:spPr>
        <p:txBody>
          <a:bodyPr>
            <a:normAutofit fontScale="92500" lnSpcReduction="20000"/>
          </a:bodyPr>
          <a:lstStyle/>
          <a:p>
            <a:r>
              <a:rPr lang="en-US" sz="1400" dirty="0"/>
              <a:t>The Lung-Metal is always afflicted. </a:t>
            </a:r>
          </a:p>
          <a:p>
            <a:r>
              <a:rPr lang="en-US" sz="1400" dirty="0"/>
              <a:t>The 50th Difficulty says: “In diseases, there are Xu Xie (vacuity evils), Shi Xie (repletion evils),  Zei Xie (thieving evils), Wei Xie (minor evils), and Proper evils (Zheng Xie). How can they be distinguished?”</a:t>
            </a:r>
            <a:r>
              <a:rPr lang="zh-TW" altLang="en-US" sz="1400" dirty="0"/>
              <a:t>五十難曰：病有虛邪，有實邪，有賊邪，有微邪，有正邪，何以別之</a:t>
            </a:r>
            <a:r>
              <a:rPr lang="en-US" altLang="zh-TW" sz="1400" dirty="0"/>
              <a:t>?</a:t>
            </a:r>
          </a:p>
          <a:p>
            <a:r>
              <a:rPr lang="en-US" sz="1400" dirty="0"/>
              <a:t>Answer: </a:t>
            </a:r>
          </a:p>
          <a:p>
            <a:pPr marL="342900" indent="-342900">
              <a:buAutoNum type="arabicPeriod"/>
            </a:pPr>
            <a:r>
              <a:rPr lang="en-US" sz="1400" dirty="0"/>
              <a:t>That which comes from behind is called deficient evil </a:t>
            </a:r>
            <a:r>
              <a:rPr lang="zh-TW" altLang="en-US" sz="1400" dirty="0"/>
              <a:t>從後來者為虛邪</a:t>
            </a:r>
            <a:endParaRPr lang="en-US" altLang="zh-CN" sz="1400" dirty="0"/>
          </a:p>
          <a:p>
            <a:pPr marL="342900" indent="-342900">
              <a:buAutoNum type="arabicPeriod"/>
            </a:pPr>
            <a:r>
              <a:rPr lang="en-US" sz="1400" dirty="0"/>
              <a:t>That which comes from the front is called excess evil </a:t>
            </a:r>
            <a:r>
              <a:rPr lang="zh-TW" altLang="en-US" sz="1400" dirty="0"/>
              <a:t>從前來者為實邪</a:t>
            </a:r>
            <a:endParaRPr lang="en-US" altLang="zh-CN" sz="1400" dirty="0"/>
          </a:p>
          <a:p>
            <a:pPr marL="342900" indent="-342900">
              <a:buAutoNum type="arabicPeriod"/>
            </a:pPr>
            <a:r>
              <a:rPr lang="en-US" sz="1400" dirty="0"/>
              <a:t>That which comes from what it does not overcome is called thieving evil </a:t>
            </a:r>
            <a:r>
              <a:rPr lang="zh-TW" altLang="en-US" sz="1400" dirty="0"/>
              <a:t>從所不勝來者為賊邪</a:t>
            </a:r>
            <a:endParaRPr lang="en-US" sz="1400" dirty="0"/>
          </a:p>
          <a:p>
            <a:pPr marL="342900" indent="-342900">
              <a:buAutoNum type="arabicPeriod"/>
            </a:pPr>
            <a:r>
              <a:rPr lang="en-US" sz="1400" dirty="0"/>
              <a:t>That which comes from what it does overcome is called Mild evil </a:t>
            </a:r>
            <a:r>
              <a:rPr lang="zh-TW" altLang="en-US" sz="1400" dirty="0"/>
              <a:t>從所勝來者為微邪</a:t>
            </a:r>
            <a:endParaRPr lang="en-US" altLang="zh-CN" sz="1400" dirty="0"/>
          </a:p>
          <a:p>
            <a:pPr marL="342900" indent="-342900">
              <a:buAutoNum type="arabicPeriod"/>
            </a:pPr>
            <a:r>
              <a:rPr lang="en-US" sz="1400" dirty="0"/>
              <a:t>That which arises from within is called proper evils </a:t>
            </a:r>
            <a:r>
              <a:rPr lang="zh-TW" altLang="en-US" sz="1400" dirty="0"/>
              <a:t>自病者為正邪</a:t>
            </a:r>
          </a:p>
        </p:txBody>
      </p:sp>
      <p:pic>
        <p:nvPicPr>
          <p:cNvPr id="1026" name="Picture 2" descr="五邪_百度百科">
            <a:extLst>
              <a:ext uri="{FF2B5EF4-FFF2-40B4-BE49-F238E27FC236}">
                <a16:creationId xmlns:a16="http://schemas.microsoft.com/office/drawing/2014/main" id="{D0BDDA56-B53D-6090-C49D-F9C9706F3D1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r="-1" b="7647"/>
          <a:stretch>
            <a:fillRect/>
          </a:stretch>
        </p:blipFill>
        <p:spPr bwMode="auto">
          <a:xfrm>
            <a:off x="5283299" y="502920"/>
            <a:ext cx="6283861" cy="5803262"/>
          </a:xfrm>
          <a:prstGeom prst="rect">
            <a:avLst/>
          </a:prstGeom>
          <a:solidFill>
            <a:srgbClr val="FFFFFF"/>
          </a:solidFill>
        </p:spPr>
      </p:pic>
    </p:spTree>
    <p:extLst>
      <p:ext uri="{BB962C8B-B14F-4D97-AF65-F5344CB8AC3E}">
        <p14:creationId xmlns:p14="http://schemas.microsoft.com/office/powerpoint/2010/main" val="2391450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A5937-2ABC-1283-770F-0CFE1730DF7E}"/>
              </a:ext>
            </a:extLst>
          </p:cNvPr>
          <p:cNvSpPr>
            <a:spLocks noGrp="1"/>
          </p:cNvSpPr>
          <p:nvPr>
            <p:ph type="title"/>
          </p:nvPr>
        </p:nvSpPr>
        <p:spPr/>
        <p:txBody>
          <a:bodyPr/>
          <a:lstStyle/>
          <a:p>
            <a:r>
              <a:rPr lang="en-US" dirty="0"/>
              <a:t>Nanjing 49</a:t>
            </a:r>
          </a:p>
        </p:txBody>
      </p:sp>
      <p:sp>
        <p:nvSpPr>
          <p:cNvPr id="3" name="Content Placeholder 2">
            <a:extLst>
              <a:ext uri="{FF2B5EF4-FFF2-40B4-BE49-F238E27FC236}">
                <a16:creationId xmlns:a16="http://schemas.microsoft.com/office/drawing/2014/main" id="{DF28A603-65F2-78FF-E501-D3F31EDFA77B}"/>
              </a:ext>
            </a:extLst>
          </p:cNvPr>
          <p:cNvSpPr>
            <a:spLocks noGrp="1"/>
          </p:cNvSpPr>
          <p:nvPr>
            <p:ph idx="1"/>
          </p:nvPr>
        </p:nvSpPr>
        <p:spPr/>
        <p:txBody>
          <a:bodyPr>
            <a:normAutofit fontScale="92500" lnSpcReduction="10000"/>
          </a:bodyPr>
          <a:lstStyle/>
          <a:p>
            <a:pPr marL="0" indent="0">
              <a:buNone/>
            </a:pPr>
            <a:r>
              <a:rPr lang="en-US" dirty="0"/>
              <a:t>The 49</a:t>
            </a:r>
            <a:r>
              <a:rPr lang="en-US" baseline="30000" dirty="0"/>
              <a:t>th</a:t>
            </a:r>
            <a:r>
              <a:rPr lang="en-US" dirty="0"/>
              <a:t>  Difficulty states:  “There are diseases of the Orthodox channels arising from themselves (</a:t>
            </a:r>
            <a:r>
              <a:rPr lang="zh-CN" altLang="en-US" dirty="0"/>
              <a:t>自病</a:t>
            </a:r>
            <a:r>
              <a:rPr lang="en-US" altLang="zh-CN" dirty="0"/>
              <a:t>), </a:t>
            </a:r>
            <a:r>
              <a:rPr lang="en-US" dirty="0"/>
              <a:t>and there are those caused by the five evils (</a:t>
            </a:r>
            <a:r>
              <a:rPr lang="zh-CN" altLang="en-US" dirty="0"/>
              <a:t>五邪</a:t>
            </a:r>
            <a:r>
              <a:rPr lang="en-US" altLang="zh-CN" dirty="0"/>
              <a:t>). </a:t>
            </a:r>
            <a:r>
              <a:rPr lang="en-US" dirty="0"/>
              <a:t>How can they be distinguished?”</a:t>
            </a:r>
            <a:r>
              <a:rPr lang="zh-CN" altLang="en-US" dirty="0"/>
              <a:t>然四十九難曰：有正經自病，有五邪所傷，何以別之？</a:t>
            </a:r>
            <a:endParaRPr lang="en-US" altLang="zh-CN" dirty="0"/>
          </a:p>
          <a:p>
            <a:pPr marL="0" indent="0">
              <a:buNone/>
            </a:pPr>
            <a:r>
              <a:rPr lang="en-US" dirty="0"/>
              <a:t>Answer: The Classic say “Worry, sorrow, and overthinking injure the Heart. Exposure to cold and drinking cold injure the Lung; Rage and counterflow of qi that ascends and does not descend injure the Liver; Improper diet and overexertion injure the Spleen; Prolonged  sitting on damp ground, or forcefully entering water, injures the Kidney, these are considered self-arising diseases of the Orthodox channels </a:t>
            </a:r>
            <a:r>
              <a:rPr lang="zh-CN" altLang="en-US" dirty="0"/>
              <a:t>：經言憂愁思慮則傷心；形寒飲冷則傷肺；恚怒氣逆，上而不下則傷肝；飲食勞倦則傷脾；久坐濕地，強力入水則傷腎。是正經之自病也。</a:t>
            </a:r>
            <a:r>
              <a:rPr lang="en-US" dirty="0"/>
              <a:t> (</a:t>
            </a:r>
            <a:r>
              <a:rPr lang="zh-CN" altLang="en-US" dirty="0"/>
              <a:t>正經之自病</a:t>
            </a:r>
            <a:r>
              <a:rPr lang="en-US" altLang="zh-CN" dirty="0"/>
              <a:t>).</a:t>
            </a:r>
          </a:p>
          <a:p>
            <a:pPr marL="0" indent="0">
              <a:buNone/>
            </a:pPr>
            <a:r>
              <a:rPr lang="en-US" dirty="0"/>
              <a:t>What are the “five evils”? </a:t>
            </a:r>
            <a:r>
              <a:rPr lang="zh-CN" altLang="en-US" dirty="0"/>
              <a:t>何謂五邪？</a:t>
            </a:r>
            <a:endParaRPr lang="en-US" altLang="zh-CN" dirty="0"/>
          </a:p>
          <a:p>
            <a:pPr marL="0" indent="0">
              <a:buNone/>
            </a:pPr>
            <a:r>
              <a:rPr lang="en-US" dirty="0"/>
              <a:t>Answer: Wind strike (</a:t>
            </a:r>
            <a:r>
              <a:rPr lang="zh-CN" altLang="en-US" dirty="0"/>
              <a:t>中風</a:t>
            </a:r>
            <a:r>
              <a:rPr lang="en-US" altLang="zh-CN" dirty="0"/>
              <a:t>), </a:t>
            </a:r>
            <a:r>
              <a:rPr lang="en-US" dirty="0"/>
              <a:t>summer heat injury (</a:t>
            </a:r>
            <a:r>
              <a:rPr lang="zh-CN" altLang="en-US" dirty="0"/>
              <a:t>傷暑</a:t>
            </a:r>
            <a:r>
              <a:rPr lang="en-US" altLang="zh-CN" dirty="0"/>
              <a:t>), </a:t>
            </a:r>
            <a:r>
              <a:rPr lang="en-US" dirty="0"/>
              <a:t>food damage and fatigue (</a:t>
            </a:r>
            <a:r>
              <a:rPr lang="zh-CN" altLang="en-US" dirty="0"/>
              <a:t>飲食勞倦</a:t>
            </a:r>
            <a:r>
              <a:rPr lang="en-US" altLang="zh-CN" dirty="0"/>
              <a:t>), </a:t>
            </a:r>
            <a:r>
              <a:rPr lang="en-US" dirty="0"/>
              <a:t>cold damage (</a:t>
            </a:r>
            <a:r>
              <a:rPr lang="zh-CN" altLang="en-US" dirty="0"/>
              <a:t>傷寒</a:t>
            </a:r>
            <a:r>
              <a:rPr lang="en-US" altLang="zh-CN" dirty="0"/>
              <a:t>), </a:t>
            </a:r>
            <a:r>
              <a:rPr lang="en-US" dirty="0"/>
              <a:t>and damp invasion (</a:t>
            </a:r>
            <a:r>
              <a:rPr lang="zh-CN" altLang="en-US" dirty="0"/>
              <a:t>中濕</a:t>
            </a:r>
            <a:r>
              <a:rPr lang="en-US" altLang="zh-CN" dirty="0"/>
              <a:t>) — </a:t>
            </a:r>
            <a:r>
              <a:rPr lang="en-US" dirty="0"/>
              <a:t>these are called the five evils. </a:t>
            </a:r>
          </a:p>
          <a:p>
            <a:pPr marL="0" indent="0">
              <a:buNone/>
            </a:pPr>
            <a:r>
              <a:rPr lang="en-US" dirty="0"/>
              <a:t>Since Neijing states that Wei comes from the Lung, and it is the fire from desire that scorches the lung lobes. Nanjing 49 relates worry to the Heart. Therefore, this is Fire overwhelming Metal </a:t>
            </a:r>
            <a:r>
              <a:rPr lang="zh-CN" altLang="en-US" dirty="0"/>
              <a:t>火乘金</a:t>
            </a:r>
          </a:p>
          <a:p>
            <a:pPr marL="0" indent="0">
              <a:buNone/>
            </a:pPr>
            <a:r>
              <a:rPr lang="en-US" dirty="0"/>
              <a:t>A thieving evil </a:t>
            </a:r>
            <a:r>
              <a:rPr lang="zh-CN" altLang="en-US" dirty="0"/>
              <a:t>賊邪 </a:t>
            </a:r>
            <a:r>
              <a:rPr lang="en-US" altLang="zh-CN" dirty="0"/>
              <a:t>(Vigorous fire disperses Qi </a:t>
            </a:r>
            <a:r>
              <a:rPr lang="zh-CN" altLang="en-US" dirty="0"/>
              <a:t>壯火散氣</a:t>
            </a:r>
            <a:r>
              <a:rPr lang="en-US" altLang="zh-CN" dirty="0"/>
              <a:t>)</a:t>
            </a:r>
            <a:endParaRPr lang="en-US" dirty="0"/>
          </a:p>
        </p:txBody>
      </p:sp>
    </p:spTree>
    <p:extLst>
      <p:ext uri="{BB962C8B-B14F-4D97-AF65-F5344CB8AC3E}">
        <p14:creationId xmlns:p14="http://schemas.microsoft.com/office/powerpoint/2010/main" val="100394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55970-4537-C8EE-DADC-D6C602D0A972}"/>
              </a:ext>
            </a:extLst>
          </p:cNvPr>
          <p:cNvSpPr>
            <a:spLocks noGrp="1"/>
          </p:cNvSpPr>
          <p:nvPr>
            <p:ph type="title"/>
          </p:nvPr>
        </p:nvSpPr>
        <p:spPr/>
        <p:txBody>
          <a:bodyPr/>
          <a:lstStyle/>
          <a:p>
            <a:r>
              <a:rPr lang="en-US" dirty="0"/>
              <a:t>TCM common etiologies</a:t>
            </a:r>
          </a:p>
        </p:txBody>
      </p:sp>
      <p:sp>
        <p:nvSpPr>
          <p:cNvPr id="3" name="Content Placeholder 2">
            <a:extLst>
              <a:ext uri="{FF2B5EF4-FFF2-40B4-BE49-F238E27FC236}">
                <a16:creationId xmlns:a16="http://schemas.microsoft.com/office/drawing/2014/main" id="{655D5620-1F41-0405-8107-D7E0628898A0}"/>
              </a:ext>
            </a:extLst>
          </p:cNvPr>
          <p:cNvSpPr>
            <a:spLocks noGrp="1"/>
          </p:cNvSpPr>
          <p:nvPr>
            <p:ph idx="1"/>
          </p:nvPr>
        </p:nvSpPr>
        <p:spPr/>
        <p:txBody>
          <a:bodyPr>
            <a:normAutofit/>
          </a:bodyPr>
          <a:lstStyle/>
          <a:p>
            <a:r>
              <a:rPr lang="en-US" altLang="zh-TW" dirty="0"/>
              <a:t>1. </a:t>
            </a:r>
            <a:r>
              <a:rPr lang="zh-TW" altLang="en-US" dirty="0"/>
              <a:t>感受溫毒 </a:t>
            </a:r>
            <a:r>
              <a:rPr lang="en-US" dirty="0"/>
              <a:t>Contraction of Warm Toxin</a:t>
            </a:r>
          </a:p>
          <a:p>
            <a:r>
              <a:rPr lang="en-US" altLang="zh-TW" dirty="0"/>
              <a:t>2.</a:t>
            </a:r>
            <a:r>
              <a:rPr lang="zh-TW" altLang="en-US" dirty="0"/>
              <a:t>濕熱侵淫  </a:t>
            </a:r>
            <a:r>
              <a:rPr lang="en-US" altLang="zh-TW" dirty="0"/>
              <a:t>External Damp heat encroaching</a:t>
            </a:r>
          </a:p>
          <a:p>
            <a:r>
              <a:rPr lang="en-US" altLang="zh-TW" dirty="0"/>
              <a:t>3. </a:t>
            </a:r>
            <a:r>
              <a:rPr lang="zh-TW" altLang="en-US" dirty="0"/>
              <a:t>飲食毒物所傷 </a:t>
            </a:r>
            <a:r>
              <a:rPr lang="en-US" altLang="zh-TW" dirty="0"/>
              <a:t>Injury from Food and drink toxin </a:t>
            </a:r>
          </a:p>
          <a:p>
            <a:r>
              <a:rPr lang="en-US" altLang="zh-TW" dirty="0"/>
              <a:t>4. </a:t>
            </a:r>
            <a:r>
              <a:rPr lang="zh-TW" altLang="en-US" dirty="0"/>
              <a:t>久病房勞 </a:t>
            </a:r>
            <a:r>
              <a:rPr lang="en-US" altLang="zh-TW" dirty="0"/>
              <a:t>Chronic Illness and bedroom taxation </a:t>
            </a:r>
          </a:p>
          <a:p>
            <a:r>
              <a:rPr lang="en-US" altLang="zh-TW" dirty="0"/>
              <a:t>5. </a:t>
            </a:r>
            <a:r>
              <a:rPr lang="zh-TW" altLang="en-US" dirty="0"/>
              <a:t>跌撲瘀阻 </a:t>
            </a:r>
            <a:r>
              <a:rPr lang="en-US" altLang="zh-TW" dirty="0"/>
              <a:t>Trauma and blood stasis obstruction</a:t>
            </a:r>
          </a:p>
          <a:p>
            <a:pPr marL="0" indent="0">
              <a:buNone/>
            </a:pPr>
            <a:r>
              <a:rPr lang="en-US" altLang="zh-TW" dirty="0"/>
              <a:t>The first two are Exterior causes </a:t>
            </a:r>
            <a:r>
              <a:rPr lang="zh-CN" altLang="en-US" dirty="0"/>
              <a:t>外因</a:t>
            </a:r>
            <a:r>
              <a:rPr lang="en-US" altLang="zh-CN" dirty="0"/>
              <a:t>, and the last three are a subset of Interior cause</a:t>
            </a:r>
            <a:r>
              <a:rPr lang="zh-CN" altLang="en-US" dirty="0"/>
              <a:t> 内因 </a:t>
            </a:r>
            <a:r>
              <a:rPr lang="en-US" altLang="zh-CN" dirty="0"/>
              <a:t>and Neither exterior and interior  </a:t>
            </a:r>
            <a:r>
              <a:rPr lang="zh-CN" altLang="en-US" dirty="0"/>
              <a:t>不內外因</a:t>
            </a:r>
            <a:r>
              <a:rPr lang="en-US" altLang="zh-CN" dirty="0"/>
              <a:t>. Note that the Suwen emphasizes Interior causes. </a:t>
            </a:r>
            <a:br>
              <a:rPr lang="en-US" altLang="zh-CN" dirty="0"/>
            </a:br>
            <a:br>
              <a:rPr lang="en-US" altLang="zh-CN" dirty="0"/>
            </a:br>
            <a:r>
              <a:rPr lang="en-US" altLang="zh-CN" dirty="0"/>
              <a:t>The exterior pathogens tend to cause a depletion of Lung and stomach fluids leading to its development </a:t>
            </a:r>
            <a:r>
              <a:rPr lang="zh-CN" altLang="en-US" dirty="0"/>
              <a:t>耗傷肺胃津液而成。</a:t>
            </a:r>
            <a:endParaRPr lang="en-US" altLang="zh-CN" dirty="0"/>
          </a:p>
          <a:p>
            <a:pPr marL="0" indent="0">
              <a:buNone/>
            </a:pPr>
            <a:r>
              <a:rPr lang="en-US" altLang="zh-CN" dirty="0"/>
              <a:t>Whereas Internal damage often Impair the Zang fu, leading to vacuity of Stomach and spleen and Liver kidney debilitation  </a:t>
            </a:r>
            <a:r>
              <a:rPr lang="zh-CN" altLang="en-US" dirty="0"/>
              <a:t>內傷多損及臟腑，導致脾胃虛弱、肝腎虧損。</a:t>
            </a:r>
            <a:endParaRPr lang="en-US" altLang="zh-TW" dirty="0"/>
          </a:p>
        </p:txBody>
      </p:sp>
    </p:spTree>
    <p:extLst>
      <p:ext uri="{BB962C8B-B14F-4D97-AF65-F5344CB8AC3E}">
        <p14:creationId xmlns:p14="http://schemas.microsoft.com/office/powerpoint/2010/main" val="4116820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58DDB-64FE-9271-9DEF-272120F40700}"/>
              </a:ext>
            </a:extLst>
          </p:cNvPr>
          <p:cNvSpPr>
            <a:spLocks noGrp="1"/>
          </p:cNvSpPr>
          <p:nvPr>
            <p:ph type="title"/>
          </p:nvPr>
        </p:nvSpPr>
        <p:spPr/>
        <p:txBody>
          <a:bodyPr/>
          <a:lstStyle/>
          <a:p>
            <a:r>
              <a:rPr lang="en-US" dirty="0"/>
              <a:t>Yangming</a:t>
            </a:r>
          </a:p>
        </p:txBody>
      </p:sp>
      <p:sp>
        <p:nvSpPr>
          <p:cNvPr id="3" name="Content Placeholder 2">
            <a:extLst>
              <a:ext uri="{FF2B5EF4-FFF2-40B4-BE49-F238E27FC236}">
                <a16:creationId xmlns:a16="http://schemas.microsoft.com/office/drawing/2014/main" id="{77B9C12A-037D-7B21-E750-681A21241EDF}"/>
              </a:ext>
            </a:extLst>
          </p:cNvPr>
          <p:cNvSpPr>
            <a:spLocks noGrp="1"/>
          </p:cNvSpPr>
          <p:nvPr>
            <p:ph idx="1"/>
          </p:nvPr>
        </p:nvSpPr>
        <p:spPr/>
        <p:txBody>
          <a:bodyPr/>
          <a:lstStyle/>
          <a:p>
            <a:r>
              <a:rPr lang="en-US" altLang="zh-TW" dirty="0"/>
              <a:t>Tx: Neijing tells us in the Treatment of Atrophy, alone choose Yangming </a:t>
            </a:r>
            <a:r>
              <a:rPr lang="zh-TW" altLang="en-US" dirty="0"/>
              <a:t>治痿者獨取陽明</a:t>
            </a:r>
            <a:endParaRPr lang="en-US" altLang="zh-TW" dirty="0"/>
          </a:p>
          <a:p>
            <a:pPr marL="0" indent="0">
              <a:buNone/>
            </a:pPr>
            <a:r>
              <a:rPr lang="en-US" altLang="zh-TW" dirty="0"/>
              <a:t>Yangming is Yang, composed of Yang Earth and Yang Metal (</a:t>
            </a:r>
            <a:r>
              <a:rPr lang="zh-TW" altLang="en-US" dirty="0"/>
              <a:t>陽土</a:t>
            </a:r>
            <a:r>
              <a:rPr lang="en-US" altLang="zh-TW" dirty="0"/>
              <a:t>, </a:t>
            </a:r>
            <a:r>
              <a:rPr lang="zh-TW" altLang="en-US" dirty="0"/>
              <a:t>陽金</a:t>
            </a:r>
            <a:r>
              <a:rPr lang="en-US" altLang="zh-TW" dirty="0"/>
              <a:t>) . </a:t>
            </a:r>
          </a:p>
          <a:p>
            <a:pPr marL="0" indent="0">
              <a:buNone/>
            </a:pPr>
            <a:r>
              <a:rPr lang="en-US" altLang="zh-TW" dirty="0"/>
              <a:t>For atrophy, it is primarily a Yin disease </a:t>
            </a:r>
            <a:r>
              <a:rPr lang="zh-TW" altLang="en-US" dirty="0"/>
              <a:t>痿證為陰病</a:t>
            </a:r>
            <a:r>
              <a:rPr lang="en-US" altLang="zh-TW" dirty="0"/>
              <a:t>), therefore we must From Yang Guide Yin </a:t>
            </a:r>
            <a:r>
              <a:rPr lang="zh-TW" altLang="en-US" dirty="0"/>
              <a:t>從陽引陰 </a:t>
            </a:r>
            <a:r>
              <a:rPr lang="en-US" altLang="zh-TW" dirty="0"/>
              <a:t>(</a:t>
            </a:r>
          </a:p>
          <a:p>
            <a:pPr marL="0" indent="0">
              <a:buNone/>
            </a:pPr>
            <a:br>
              <a:rPr lang="en-US" altLang="zh-TW" dirty="0"/>
            </a:br>
            <a:r>
              <a:rPr lang="en-US" altLang="zh-TW" dirty="0"/>
              <a:t>When we choose the position of Yang Earth, we drain fire and we supplement  metal (Child</a:t>
            </a:r>
            <a:r>
              <a:rPr lang="zh-TW" altLang="en-US" dirty="0"/>
              <a:t>土位</a:t>
            </a:r>
            <a:r>
              <a:rPr lang="en-US" altLang="zh-TW" dirty="0"/>
              <a:t>—</a:t>
            </a:r>
            <a:r>
              <a:rPr lang="zh-TW" altLang="en-US" dirty="0"/>
              <a:t>瀉火 </a:t>
            </a:r>
            <a:r>
              <a:rPr lang="en-US" altLang="zh-TW" dirty="0"/>
              <a:t>(</a:t>
            </a:r>
            <a:r>
              <a:rPr lang="zh-TW" altLang="en-US" dirty="0"/>
              <a:t>子</a:t>
            </a:r>
            <a:r>
              <a:rPr lang="en-US" altLang="zh-TW" dirty="0"/>
              <a:t>) </a:t>
            </a:r>
            <a:r>
              <a:rPr lang="zh-TW" altLang="en-US" dirty="0"/>
              <a:t>補金 </a:t>
            </a:r>
            <a:r>
              <a:rPr lang="en-US" altLang="zh-TW" dirty="0"/>
              <a:t>(</a:t>
            </a:r>
            <a:r>
              <a:rPr lang="zh-TW" altLang="en-US" dirty="0"/>
              <a:t>母</a:t>
            </a:r>
            <a:r>
              <a:rPr lang="en-US" altLang="zh-TW" dirty="0"/>
              <a:t>) and protecting against wood invasion via reverse control </a:t>
            </a:r>
            <a:r>
              <a:rPr lang="zh-CN" altLang="en-US" dirty="0"/>
              <a:t>反克</a:t>
            </a:r>
            <a:r>
              <a:rPr lang="en-US" altLang="zh-TW" dirty="0"/>
              <a:t>. Earth is the child of fire and mother of earth. Think of Qu chi/ LI 11 (Earth of Yang Metal) to represent this principle. </a:t>
            </a:r>
          </a:p>
          <a:p>
            <a:pPr marL="0" indent="0">
              <a:buNone/>
            </a:pPr>
            <a:endParaRPr lang="en-US" altLang="zh-TW" dirty="0"/>
          </a:p>
          <a:p>
            <a:pPr marL="0" indent="0">
              <a:buNone/>
            </a:pPr>
            <a:r>
              <a:rPr lang="en-US" altLang="zh-TW" dirty="0"/>
              <a:t>When we choose the Position of Yangming Metal, </a:t>
            </a:r>
            <a:r>
              <a:rPr lang="zh-CN" altLang="en-US" dirty="0"/>
              <a:t>金位</a:t>
            </a:r>
            <a:r>
              <a:rPr lang="en-US" altLang="zh-CN" dirty="0"/>
              <a:t>, we drain Earth </a:t>
            </a:r>
            <a:r>
              <a:rPr lang="zh-CN" altLang="en-US" dirty="0"/>
              <a:t>瀉土</a:t>
            </a:r>
            <a:r>
              <a:rPr lang="en-US" altLang="zh-CN" dirty="0"/>
              <a:t>(</a:t>
            </a:r>
            <a:r>
              <a:rPr lang="zh-CN" altLang="en-US" dirty="0"/>
              <a:t> 子</a:t>
            </a:r>
            <a:r>
              <a:rPr lang="en-US" altLang="zh-CN" dirty="0"/>
              <a:t>)</a:t>
            </a:r>
            <a:r>
              <a:rPr lang="zh-CN" altLang="en-US" dirty="0"/>
              <a:t> </a:t>
            </a:r>
            <a:r>
              <a:rPr lang="en-US" altLang="zh-CN" dirty="0"/>
              <a:t>and</a:t>
            </a:r>
            <a:r>
              <a:rPr lang="zh-CN" altLang="en-US" dirty="0"/>
              <a:t> </a:t>
            </a:r>
            <a:r>
              <a:rPr lang="en-US" altLang="zh-CN" dirty="0"/>
              <a:t>Supplement</a:t>
            </a:r>
            <a:r>
              <a:rPr lang="zh-CN" altLang="en-US" dirty="0"/>
              <a:t> </a:t>
            </a:r>
            <a:r>
              <a:rPr lang="en-US" altLang="zh-CN" dirty="0"/>
              <a:t>Water</a:t>
            </a:r>
            <a:r>
              <a:rPr lang="zh-CN" altLang="en-US" dirty="0"/>
              <a:t> 補水</a:t>
            </a:r>
            <a:r>
              <a:rPr lang="en-US" altLang="zh-CN" dirty="0"/>
              <a:t>.  This the selection of Ling Gu Da Bai. </a:t>
            </a:r>
          </a:p>
          <a:p>
            <a:pPr marL="0" indent="0">
              <a:buNone/>
            </a:pPr>
            <a:r>
              <a:rPr lang="en-US" altLang="zh-TW" dirty="0"/>
              <a:t>Also go to Lao Gong/ Pericardium 8 and drain it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285141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0F999-2D26-E747-FCE4-838B668E97E9}"/>
              </a:ext>
            </a:extLst>
          </p:cNvPr>
          <p:cNvSpPr>
            <a:spLocks noGrp="1"/>
          </p:cNvSpPr>
          <p:nvPr>
            <p:ph type="title"/>
          </p:nvPr>
        </p:nvSpPr>
        <p:spPr>
          <a:xfrm>
            <a:off x="8165592" y="502920"/>
            <a:ext cx="3401568" cy="1444752"/>
          </a:xfrm>
        </p:spPr>
        <p:txBody>
          <a:bodyPr anchor="b">
            <a:normAutofit/>
          </a:bodyPr>
          <a:lstStyle/>
          <a:p>
            <a:r>
              <a:rPr lang="en-US" dirty="0"/>
              <a:t>Ling gu </a:t>
            </a:r>
            <a:r>
              <a:rPr lang="zh-CN" altLang="en-US" dirty="0"/>
              <a:t>靈骨</a:t>
            </a:r>
            <a:r>
              <a:rPr lang="en-US" dirty="0"/>
              <a:t> da bai </a:t>
            </a:r>
            <a:r>
              <a:rPr lang="zh-CN" altLang="en-US" dirty="0"/>
              <a:t>大白 </a:t>
            </a:r>
            <a:r>
              <a:rPr lang="en-US" altLang="zh-CN" dirty="0"/>
              <a:t>22.04-22.05</a:t>
            </a:r>
            <a:endParaRPr lang="en-US" dirty="0"/>
          </a:p>
        </p:txBody>
      </p:sp>
      <p:pic>
        <p:nvPicPr>
          <p:cNvPr id="4" name="Content Placeholder 3">
            <a:extLst>
              <a:ext uri="{FF2B5EF4-FFF2-40B4-BE49-F238E27FC236}">
                <a16:creationId xmlns:a16="http://schemas.microsoft.com/office/drawing/2014/main" id="{E16BABBD-39A6-DEAA-ACA4-5479CEE46953}"/>
              </a:ext>
            </a:extLst>
          </p:cNvPr>
          <p:cNvPicPr>
            <a:picLocks noGrp="1" noChangeAspect="1"/>
          </p:cNvPicPr>
          <p:nvPr>
            <p:ph type="pic" sz="quarter" idx="15"/>
          </p:nvPr>
        </p:nvPicPr>
        <p:blipFill>
          <a:blip r:embed="rId2"/>
          <a:srcRect r="1" b="7294"/>
          <a:stretch>
            <a:fillRect/>
          </a:stretch>
        </p:blipFill>
        <p:spPr>
          <a:xfrm>
            <a:off x="115866" y="-1"/>
            <a:ext cx="7397496" cy="6857999"/>
          </a:xfrm>
          <a:prstGeom prst="rect">
            <a:avLst/>
          </a:prstGeom>
          <a:noFill/>
        </p:spPr>
      </p:pic>
      <p:sp>
        <p:nvSpPr>
          <p:cNvPr id="11" name="Content Placeholder 3">
            <a:extLst>
              <a:ext uri="{FF2B5EF4-FFF2-40B4-BE49-F238E27FC236}">
                <a16:creationId xmlns:a16="http://schemas.microsoft.com/office/drawing/2014/main" id="{F6E59D61-300D-1001-7A3B-209DA0A0C6E9}"/>
              </a:ext>
            </a:extLst>
          </p:cNvPr>
          <p:cNvSpPr>
            <a:spLocks noGrp="1"/>
          </p:cNvSpPr>
          <p:nvPr>
            <p:ph sz="quarter" idx="14"/>
          </p:nvPr>
        </p:nvSpPr>
        <p:spPr>
          <a:xfrm>
            <a:off x="8165592" y="2084832"/>
            <a:ext cx="3401568" cy="4169664"/>
          </a:xfrm>
        </p:spPr>
        <p:txBody>
          <a:bodyPr>
            <a:normAutofit fontScale="92500" lnSpcReduction="20000"/>
          </a:bodyPr>
          <a:lstStyle/>
          <a:p>
            <a:r>
              <a:rPr lang="en-US" dirty="0"/>
              <a:t>This point Form is on Yang metal (Large intestine/ Hand Yangming)</a:t>
            </a:r>
          </a:p>
          <a:p>
            <a:r>
              <a:rPr lang="en-US" dirty="0"/>
              <a:t>Its Function is on Lung </a:t>
            </a:r>
            <a:r>
              <a:rPr lang="zh-CN" altLang="en-US" dirty="0"/>
              <a:t>肺支神經</a:t>
            </a:r>
            <a:r>
              <a:rPr lang="en-US" dirty="0"/>
              <a:t> (Hu Wen Zhi put Hearts kidney shenjing for Ling gu </a:t>
            </a:r>
            <a:r>
              <a:rPr lang="zh-CN" altLang="en-US" dirty="0"/>
              <a:t>心及腎神經</a:t>
            </a:r>
            <a:r>
              <a:rPr lang="en-US" dirty="0"/>
              <a:t> )</a:t>
            </a:r>
          </a:p>
          <a:p>
            <a:pPr marL="0" indent="0">
              <a:buNone/>
            </a:pPr>
            <a:r>
              <a:rPr lang="en-US" dirty="0"/>
              <a:t>These have has a major effect on Hemiplegia </a:t>
            </a:r>
            <a:r>
              <a:rPr lang="zh-CN" altLang="en-US" dirty="0"/>
              <a:t>半身不遂</a:t>
            </a:r>
            <a:r>
              <a:rPr lang="en-US" altLang="zh-CN" dirty="0"/>
              <a:t>, which is a symptom category important to look from a Neurology lens. Also for powerless lower limbs </a:t>
            </a:r>
            <a:r>
              <a:rPr lang="zh-CN" altLang="en-US" dirty="0"/>
              <a:t>下肢無力</a:t>
            </a:r>
            <a:endParaRPr lang="en-US" altLang="zh-CN" dirty="0"/>
          </a:p>
          <a:p>
            <a:pPr marL="0" indent="0">
              <a:buNone/>
            </a:pPr>
            <a:r>
              <a:rPr lang="en-US" altLang="zh-CN" dirty="0"/>
              <a:t>Second its indicated for Strange diseases </a:t>
            </a:r>
            <a:r>
              <a:rPr lang="zh-CN" altLang="en-US" dirty="0"/>
              <a:t>怪病</a:t>
            </a:r>
            <a:r>
              <a:rPr lang="en-US" altLang="zh-CN" dirty="0"/>
              <a:t>. Directionally, Ling gu enters (Zheng qi oriented), and Da bai exits (Xie qi oriented)</a:t>
            </a:r>
            <a:endParaRPr lang="en-US" dirty="0"/>
          </a:p>
        </p:txBody>
      </p:sp>
    </p:spTree>
    <p:extLst>
      <p:ext uri="{BB962C8B-B14F-4D97-AF65-F5344CB8AC3E}">
        <p14:creationId xmlns:p14="http://schemas.microsoft.com/office/powerpoint/2010/main" val="3367221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40D93-4686-4B48-4517-0A02AB00F902}"/>
              </a:ext>
            </a:extLst>
          </p:cNvPr>
          <p:cNvSpPr>
            <a:spLocks noGrp="1"/>
          </p:cNvSpPr>
          <p:nvPr>
            <p:ph type="title"/>
          </p:nvPr>
        </p:nvSpPr>
        <p:spPr/>
        <p:txBody>
          <a:bodyPr/>
          <a:lstStyle/>
          <a:p>
            <a:r>
              <a:rPr lang="en-US" dirty="0"/>
              <a:t>Vacuity and repletion </a:t>
            </a:r>
          </a:p>
        </p:txBody>
      </p:sp>
      <p:sp>
        <p:nvSpPr>
          <p:cNvPr id="3" name="Content Placeholder 2">
            <a:extLst>
              <a:ext uri="{FF2B5EF4-FFF2-40B4-BE49-F238E27FC236}">
                <a16:creationId xmlns:a16="http://schemas.microsoft.com/office/drawing/2014/main" id="{BCCF56D4-A8FD-7BC8-7754-0F45E565F583}"/>
              </a:ext>
            </a:extLst>
          </p:cNvPr>
          <p:cNvSpPr>
            <a:spLocks noGrp="1"/>
          </p:cNvSpPr>
          <p:nvPr>
            <p:ph idx="1"/>
          </p:nvPr>
        </p:nvSpPr>
        <p:spPr/>
        <p:txBody>
          <a:bodyPr/>
          <a:lstStyle/>
          <a:p>
            <a:pPr marL="0" indent="0">
              <a:buNone/>
            </a:pPr>
            <a:r>
              <a:rPr lang="en-US" altLang="zh-TW" dirty="0"/>
              <a:t>Most of these Wei syndromes we Take Vacuity as the Root, or a Vacuity repletion complex </a:t>
            </a:r>
            <a:r>
              <a:rPr lang="zh-TW" altLang="en-US" dirty="0"/>
              <a:t>以虛為本，或虛實錯雜。</a:t>
            </a:r>
            <a:endParaRPr lang="en-US" dirty="0"/>
          </a:p>
        </p:txBody>
      </p:sp>
      <p:pic>
        <p:nvPicPr>
          <p:cNvPr id="5" name="Picture 4">
            <a:extLst>
              <a:ext uri="{FF2B5EF4-FFF2-40B4-BE49-F238E27FC236}">
                <a16:creationId xmlns:a16="http://schemas.microsoft.com/office/drawing/2014/main" id="{3A623D32-527D-BA41-16EB-CA85FC1289A1}"/>
              </a:ext>
            </a:extLst>
          </p:cNvPr>
          <p:cNvPicPr>
            <a:picLocks noChangeAspect="1"/>
          </p:cNvPicPr>
          <p:nvPr/>
        </p:nvPicPr>
        <p:blipFill>
          <a:blip r:embed="rId2"/>
          <a:stretch>
            <a:fillRect/>
          </a:stretch>
        </p:blipFill>
        <p:spPr>
          <a:xfrm>
            <a:off x="4892818" y="2232746"/>
            <a:ext cx="3011200" cy="3122036"/>
          </a:xfrm>
          <a:prstGeom prst="rect">
            <a:avLst/>
          </a:prstGeom>
        </p:spPr>
      </p:pic>
      <p:pic>
        <p:nvPicPr>
          <p:cNvPr id="6" name="Picture 5">
            <a:extLst>
              <a:ext uri="{FF2B5EF4-FFF2-40B4-BE49-F238E27FC236}">
                <a16:creationId xmlns:a16="http://schemas.microsoft.com/office/drawing/2014/main" id="{ED1F7F3B-FA3B-30F5-9C7D-3659A5C0A792}"/>
              </a:ext>
            </a:extLst>
          </p:cNvPr>
          <p:cNvPicPr>
            <a:picLocks noChangeAspect="1"/>
          </p:cNvPicPr>
          <p:nvPr/>
        </p:nvPicPr>
        <p:blipFill>
          <a:blip r:embed="rId3"/>
          <a:stretch>
            <a:fillRect/>
          </a:stretch>
        </p:blipFill>
        <p:spPr>
          <a:xfrm>
            <a:off x="1803256" y="2232746"/>
            <a:ext cx="2789526" cy="3122035"/>
          </a:xfrm>
          <a:prstGeom prst="rect">
            <a:avLst/>
          </a:prstGeom>
        </p:spPr>
      </p:pic>
    </p:spTree>
    <p:extLst>
      <p:ext uri="{BB962C8B-B14F-4D97-AF65-F5344CB8AC3E}">
        <p14:creationId xmlns:p14="http://schemas.microsoft.com/office/powerpoint/2010/main" val="1497938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D868D-7407-E44A-84D0-8EEECD60C271}"/>
              </a:ext>
            </a:extLst>
          </p:cNvPr>
          <p:cNvSpPr>
            <a:spLocks noGrp="1"/>
          </p:cNvSpPr>
          <p:nvPr>
            <p:ph type="title"/>
          </p:nvPr>
        </p:nvSpPr>
        <p:spPr>
          <a:xfrm>
            <a:off x="612648" y="502920"/>
            <a:ext cx="4573413" cy="841248"/>
          </a:xfrm>
        </p:spPr>
        <p:txBody>
          <a:bodyPr anchor="b">
            <a:normAutofit/>
          </a:bodyPr>
          <a:lstStyle/>
          <a:p>
            <a:r>
              <a:rPr lang="en-US" sz="2700" dirty="0"/>
              <a:t>Multiple sclerosis pathophysiology</a:t>
            </a:r>
          </a:p>
        </p:txBody>
      </p:sp>
      <p:sp>
        <p:nvSpPr>
          <p:cNvPr id="9" name="Content Placeholder 2">
            <a:extLst>
              <a:ext uri="{FF2B5EF4-FFF2-40B4-BE49-F238E27FC236}">
                <a16:creationId xmlns:a16="http://schemas.microsoft.com/office/drawing/2014/main" id="{0D9C912F-05C1-3C22-5B6C-5CAB52D34DF5}"/>
              </a:ext>
            </a:extLst>
          </p:cNvPr>
          <p:cNvSpPr>
            <a:spLocks noGrp="1"/>
          </p:cNvSpPr>
          <p:nvPr>
            <p:ph sz="quarter" idx="14"/>
          </p:nvPr>
        </p:nvSpPr>
        <p:spPr>
          <a:xfrm>
            <a:off x="476518" y="1472184"/>
            <a:ext cx="4709543" cy="4993010"/>
          </a:xfrm>
        </p:spPr>
        <p:txBody>
          <a:bodyPr>
            <a:normAutofit fontScale="92500" lnSpcReduction="20000"/>
          </a:bodyPr>
          <a:lstStyle/>
          <a:p>
            <a:pPr marL="0" indent="0">
              <a:buNone/>
            </a:pPr>
            <a:r>
              <a:rPr lang="en-US" sz="1600" dirty="0"/>
              <a:t>A chronic autoimmune demyelinating disease of the central nervous system (CNS), primarily affecting the brain, spinal cord, and optic nerves. Its hallmark is the destruction of myelin sheaths surrounding neurons, leading to impaired nerve conduction and neurological deficits.</a:t>
            </a:r>
          </a:p>
          <a:p>
            <a:pPr marL="0" indent="0">
              <a:buNone/>
            </a:pPr>
            <a:r>
              <a:rPr lang="en-US" sz="1600" dirty="0"/>
              <a:t>Primarily an Immunopathogenesis of Type IV hypersensitivity (T-cell mediated). In some subtypes and cases, involvement of Type II/III mechanisms (antibody and immune complex mediated)</a:t>
            </a:r>
          </a:p>
          <a:p>
            <a:pPr marL="0" indent="0">
              <a:buNone/>
            </a:pPr>
            <a:r>
              <a:rPr lang="en-US" sz="1600" dirty="0"/>
              <a:t>Lesion Development: </a:t>
            </a:r>
          </a:p>
          <a:p>
            <a:pPr marL="0" indent="0">
              <a:buNone/>
            </a:pPr>
            <a:r>
              <a:rPr lang="en-US" sz="1600" dirty="0"/>
              <a:t>Immune cells infiltrate CNS through a disrupted blood-brain barrier. </a:t>
            </a:r>
          </a:p>
          <a:p>
            <a:pPr marL="0" indent="0">
              <a:buNone/>
            </a:pPr>
            <a:r>
              <a:rPr lang="en-US" sz="1600" dirty="0"/>
              <a:t>Attack on oligodendrocytes and myelin Inflammation, </a:t>
            </a:r>
          </a:p>
          <a:p>
            <a:pPr marL="0" indent="0">
              <a:buNone/>
            </a:pPr>
            <a:r>
              <a:rPr lang="en-US" sz="1600" dirty="0"/>
              <a:t>Demyelination, axonal damage and Gliosis (scar formation) </a:t>
            </a:r>
          </a:p>
          <a:p>
            <a:pPr marL="0" indent="0">
              <a:buNone/>
            </a:pPr>
            <a:r>
              <a:rPr lang="en-US" sz="1600" dirty="0"/>
              <a:t>Neurodegeneration in chronic stages</a:t>
            </a:r>
          </a:p>
        </p:txBody>
      </p:sp>
      <p:pic>
        <p:nvPicPr>
          <p:cNvPr id="4" name="Content Placeholder 3">
            <a:extLst>
              <a:ext uri="{FF2B5EF4-FFF2-40B4-BE49-F238E27FC236}">
                <a16:creationId xmlns:a16="http://schemas.microsoft.com/office/drawing/2014/main" id="{691E79E4-627F-FED5-6CFB-40CF7D41ADEE}"/>
              </a:ext>
            </a:extLst>
          </p:cNvPr>
          <p:cNvPicPr>
            <a:picLocks noGrp="1" noChangeAspect="1"/>
          </p:cNvPicPr>
          <p:nvPr>
            <p:ph type="pic" sz="quarter" idx="15"/>
          </p:nvPr>
        </p:nvPicPr>
        <p:blipFill>
          <a:blip r:embed="rId2"/>
          <a:srcRect l="6243" r="7993" b="1"/>
          <a:stretch>
            <a:fillRect/>
          </a:stretch>
        </p:blipFill>
        <p:spPr>
          <a:xfrm>
            <a:off x="5844556" y="10"/>
            <a:ext cx="6224082" cy="6857990"/>
          </a:xfrm>
          <a:prstGeom prst="rect">
            <a:avLst/>
          </a:prstGeom>
          <a:noFill/>
        </p:spPr>
      </p:pic>
    </p:spTree>
    <p:extLst>
      <p:ext uri="{BB962C8B-B14F-4D97-AF65-F5344CB8AC3E}">
        <p14:creationId xmlns:p14="http://schemas.microsoft.com/office/powerpoint/2010/main" val="4142505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D18E6-B24E-DABE-2B25-02A8C5F06627}"/>
              </a:ext>
            </a:extLst>
          </p:cNvPr>
          <p:cNvSpPr>
            <a:spLocks noGrp="1"/>
          </p:cNvSpPr>
          <p:nvPr>
            <p:ph type="title"/>
          </p:nvPr>
        </p:nvSpPr>
        <p:spPr>
          <a:xfrm>
            <a:off x="612648" y="502920"/>
            <a:ext cx="6858000" cy="841248"/>
          </a:xfrm>
        </p:spPr>
        <p:txBody>
          <a:bodyPr anchor="b">
            <a:normAutofit/>
          </a:bodyPr>
          <a:lstStyle/>
          <a:p>
            <a:r>
              <a:rPr lang="en-US" dirty="0"/>
              <a:t>Si Ma  </a:t>
            </a:r>
            <a:r>
              <a:rPr lang="zh-CN" altLang="en-US" dirty="0"/>
              <a:t>駟馬 </a:t>
            </a:r>
            <a:r>
              <a:rPr lang="en-US" altLang="zh-CN" dirty="0"/>
              <a:t>88.17-88.19</a:t>
            </a:r>
            <a:endParaRPr lang="en-US" dirty="0"/>
          </a:p>
        </p:txBody>
      </p:sp>
      <p:sp>
        <p:nvSpPr>
          <p:cNvPr id="3" name="Content Placeholder 2">
            <a:extLst>
              <a:ext uri="{FF2B5EF4-FFF2-40B4-BE49-F238E27FC236}">
                <a16:creationId xmlns:a16="http://schemas.microsoft.com/office/drawing/2014/main" id="{282F051A-BAFB-9F25-A55F-445AB2832DFB}"/>
              </a:ext>
            </a:extLst>
          </p:cNvPr>
          <p:cNvSpPr>
            <a:spLocks noGrp="1"/>
          </p:cNvSpPr>
          <p:nvPr>
            <p:ph sz="quarter" idx="14"/>
          </p:nvPr>
        </p:nvSpPr>
        <p:spPr>
          <a:xfrm>
            <a:off x="612648" y="1472184"/>
            <a:ext cx="6858000" cy="4782312"/>
          </a:xfrm>
        </p:spPr>
        <p:txBody>
          <a:bodyPr>
            <a:normAutofit/>
          </a:bodyPr>
          <a:lstStyle/>
          <a:p>
            <a:pPr marL="0" indent="0">
              <a:buNone/>
            </a:pPr>
            <a:r>
              <a:rPr lang="en-US" sz="1700" dirty="0"/>
              <a:t>Between Foot Yangming (Stomach) and Foot Shaoyang (GB), and its Function is on Lung commanding nerve </a:t>
            </a:r>
            <a:r>
              <a:rPr lang="zh-CN" altLang="en-US" sz="1700" dirty="0"/>
              <a:t>縂神經</a:t>
            </a:r>
            <a:r>
              <a:rPr lang="en-US" sz="1700" dirty="0"/>
              <a:t>, and Liver-subbranch </a:t>
            </a:r>
            <a:r>
              <a:rPr lang="zh-CN" altLang="en-US" sz="1700" dirty="0"/>
              <a:t>分支神經</a:t>
            </a:r>
            <a:r>
              <a:rPr lang="en-US" sz="1700" dirty="0"/>
              <a:t>. </a:t>
            </a:r>
          </a:p>
          <a:p>
            <a:pPr marL="0" indent="0">
              <a:buNone/>
            </a:pPr>
            <a:r>
              <a:rPr lang="en-US" sz="1700" dirty="0"/>
              <a:t>Yang to Guide Yin strategy.  Prioritizing Yang earth to Engender Metal, or Metal to control Shaoyang wood. </a:t>
            </a:r>
          </a:p>
          <a:p>
            <a:pPr marL="0" indent="0">
              <a:buNone/>
            </a:pPr>
            <a:r>
              <a:rPr lang="en-US" sz="1700" dirty="0"/>
              <a:t>Similar to Ling Gu and Da Bai, in its indication for Hemiplegia. Si Ma works on Treating the blood by first treating the Qi </a:t>
            </a:r>
            <a:r>
              <a:rPr lang="zh-CN" altLang="en-US" sz="1700" dirty="0"/>
              <a:t>治血先治氣</a:t>
            </a:r>
            <a:r>
              <a:rPr lang="en-US" altLang="zh-CN" sz="1700" dirty="0"/>
              <a:t>. Once Lung qi is strengthened, blood can perfuse through the 12 channels.</a:t>
            </a:r>
          </a:p>
          <a:p>
            <a:pPr marL="0" indent="0">
              <a:buNone/>
            </a:pPr>
            <a:r>
              <a:rPr lang="en-US" sz="1700" dirty="0"/>
              <a:t>Si ma also works on Treat the muscle by treating the muscle </a:t>
            </a:r>
            <a:r>
              <a:rPr lang="zh-CN" altLang="en-US" sz="1700" dirty="0"/>
              <a:t>治肉治肉</a:t>
            </a:r>
            <a:r>
              <a:rPr lang="en-US" altLang="zh-CN" sz="1700" dirty="0"/>
              <a:t>. Atrophy disorders often are categorized as Rou wei/ Muscle atrophy </a:t>
            </a:r>
            <a:r>
              <a:rPr lang="zh-CN" altLang="en-US" sz="1700" dirty="0"/>
              <a:t>肉痿</a:t>
            </a:r>
            <a:endParaRPr lang="en-US" altLang="zh-CN" sz="1700" dirty="0"/>
          </a:p>
          <a:p>
            <a:pPr marL="0" indent="0">
              <a:buNone/>
            </a:pPr>
            <a:r>
              <a:rPr lang="en-US" sz="1700" dirty="0"/>
              <a:t>Needling between Si Ma (Lung line) and Tong Tian (Heart line) has a stronger effect on invigorating heart blood. Wang Chuan Min states that originally Si ma location was closer to Tong Tian. </a:t>
            </a:r>
          </a:p>
        </p:txBody>
      </p:sp>
      <p:pic>
        <p:nvPicPr>
          <p:cNvPr id="4" name="Picture 3">
            <a:extLst>
              <a:ext uri="{FF2B5EF4-FFF2-40B4-BE49-F238E27FC236}">
                <a16:creationId xmlns:a16="http://schemas.microsoft.com/office/drawing/2014/main" id="{AC3E1FE4-0626-2AE4-CD67-7F9DA01AFB54}"/>
              </a:ext>
            </a:extLst>
          </p:cNvPr>
          <p:cNvPicPr>
            <a:picLocks noChangeAspect="1"/>
          </p:cNvPicPr>
          <p:nvPr/>
        </p:nvPicPr>
        <p:blipFill>
          <a:blip r:embed="rId2"/>
          <a:stretch>
            <a:fillRect/>
          </a:stretch>
        </p:blipFill>
        <p:spPr>
          <a:xfrm>
            <a:off x="8129142" y="822874"/>
            <a:ext cx="3939493" cy="5212252"/>
          </a:xfrm>
          <a:prstGeom prst="rect">
            <a:avLst/>
          </a:prstGeom>
          <a:noFill/>
        </p:spPr>
      </p:pic>
    </p:spTree>
    <p:extLst>
      <p:ext uri="{BB962C8B-B14F-4D97-AF65-F5344CB8AC3E}">
        <p14:creationId xmlns:p14="http://schemas.microsoft.com/office/powerpoint/2010/main" val="26509472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2D5F9-A590-6CC2-0D69-A0176538EEDE}"/>
              </a:ext>
            </a:extLst>
          </p:cNvPr>
          <p:cNvSpPr>
            <a:spLocks noGrp="1"/>
          </p:cNvSpPr>
          <p:nvPr>
            <p:ph type="title"/>
          </p:nvPr>
        </p:nvSpPr>
        <p:spPr>
          <a:xfrm>
            <a:off x="612648" y="502920"/>
            <a:ext cx="4573413" cy="841248"/>
          </a:xfrm>
        </p:spPr>
        <p:txBody>
          <a:bodyPr anchor="b">
            <a:normAutofit/>
          </a:bodyPr>
          <a:lstStyle/>
          <a:p>
            <a:r>
              <a:rPr lang="en-US" dirty="0"/>
              <a:t>San Jiu Li </a:t>
            </a:r>
            <a:r>
              <a:rPr lang="zh-CN" altLang="en-US" dirty="0"/>
              <a:t>三九里</a:t>
            </a:r>
            <a:endParaRPr lang="en-US" dirty="0"/>
          </a:p>
        </p:txBody>
      </p:sp>
      <p:sp>
        <p:nvSpPr>
          <p:cNvPr id="3" name="Content Placeholder 2">
            <a:extLst>
              <a:ext uri="{FF2B5EF4-FFF2-40B4-BE49-F238E27FC236}">
                <a16:creationId xmlns:a16="http://schemas.microsoft.com/office/drawing/2014/main" id="{A637FCB0-2F74-9CB9-795D-25901DFEAFCF}"/>
              </a:ext>
            </a:extLst>
          </p:cNvPr>
          <p:cNvSpPr>
            <a:spLocks noGrp="1"/>
          </p:cNvSpPr>
          <p:nvPr>
            <p:ph sz="quarter" idx="14"/>
          </p:nvPr>
        </p:nvSpPr>
        <p:spPr>
          <a:xfrm>
            <a:off x="612648" y="1472184"/>
            <a:ext cx="4573413" cy="4782312"/>
          </a:xfrm>
        </p:spPr>
        <p:txBody>
          <a:bodyPr>
            <a:normAutofit/>
          </a:bodyPr>
          <a:lstStyle/>
          <a:p>
            <a:pPr marL="0" indent="0">
              <a:lnSpc>
                <a:spcPct val="110000"/>
              </a:lnSpc>
              <a:buNone/>
            </a:pPr>
            <a:r>
              <a:rPr lang="en-US" altLang="zh-CN" dirty="0"/>
              <a:t>Jiu Li form is on Foot Shaoyang. Its Shenjing changes depending if its Zhong Jiu Li, Shang Jiu Li, Xia Jiu Li.</a:t>
            </a:r>
          </a:p>
          <a:p>
            <a:pPr marL="0" indent="0">
              <a:lnSpc>
                <a:spcPct val="110000"/>
              </a:lnSpc>
              <a:buNone/>
            </a:pPr>
            <a:r>
              <a:rPr lang="en-US" altLang="zh-CN" dirty="0"/>
              <a:t>Zhong Jiu Li functions is on the Lung and the Neuromuscular elasticity of the Legs </a:t>
            </a:r>
            <a:r>
              <a:rPr lang="zh-CN" altLang="en-US" dirty="0"/>
              <a:t>腿之彈力神經</a:t>
            </a:r>
            <a:r>
              <a:rPr lang="en-US" altLang="zh-CN" dirty="0"/>
              <a:t>. Shang Jiu Li on Heart and Kidney. And Xia Jiu Li on Spine and Legs </a:t>
            </a:r>
          </a:p>
          <a:p>
            <a:pPr marL="0" indent="0">
              <a:lnSpc>
                <a:spcPct val="110000"/>
              </a:lnSpc>
              <a:buNone/>
            </a:pPr>
            <a:r>
              <a:rPr lang="en-US" altLang="zh-CN" dirty="0"/>
              <a:t> All of them encapsulate the idea of Metal not controlling wood </a:t>
            </a:r>
            <a:r>
              <a:rPr lang="zh-CN" altLang="en-US" dirty="0"/>
              <a:t>金不克木</a:t>
            </a:r>
            <a:r>
              <a:rPr lang="en-US" altLang="zh-CN" dirty="0"/>
              <a:t>, which is often seen in Interior wind </a:t>
            </a:r>
            <a:r>
              <a:rPr lang="zh-CN" altLang="en-US" dirty="0"/>
              <a:t>内風 </a:t>
            </a:r>
            <a:r>
              <a:rPr lang="en-US" altLang="zh-CN" dirty="0"/>
              <a:t>syndromes seen in neurological diseases. Right cun weaker in comparison to a hyperactive left guan for example is a pulse manifestation to Assist metal to control wood.</a:t>
            </a:r>
            <a:endParaRPr lang="en-US" dirty="0"/>
          </a:p>
        </p:txBody>
      </p:sp>
      <p:pic>
        <p:nvPicPr>
          <p:cNvPr id="4" name="Picture 3">
            <a:extLst>
              <a:ext uri="{FF2B5EF4-FFF2-40B4-BE49-F238E27FC236}">
                <a16:creationId xmlns:a16="http://schemas.microsoft.com/office/drawing/2014/main" id="{47945BFC-6DB6-16AE-7022-152FF42CAC8F}"/>
              </a:ext>
            </a:extLst>
          </p:cNvPr>
          <p:cNvPicPr>
            <a:picLocks noChangeAspect="1"/>
          </p:cNvPicPr>
          <p:nvPr/>
        </p:nvPicPr>
        <p:blipFill>
          <a:blip r:embed="rId2"/>
          <a:stretch>
            <a:fillRect/>
          </a:stretch>
        </p:blipFill>
        <p:spPr>
          <a:xfrm>
            <a:off x="6050519" y="0"/>
            <a:ext cx="5812155" cy="6858000"/>
          </a:xfrm>
          <a:prstGeom prst="rect">
            <a:avLst/>
          </a:prstGeom>
          <a:noFill/>
        </p:spPr>
      </p:pic>
    </p:spTree>
    <p:extLst>
      <p:ext uri="{BB962C8B-B14F-4D97-AF65-F5344CB8AC3E}">
        <p14:creationId xmlns:p14="http://schemas.microsoft.com/office/powerpoint/2010/main" val="1933939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E7F37-B40B-3CAF-FB3C-482BCE9CBC6D}"/>
              </a:ext>
            </a:extLst>
          </p:cNvPr>
          <p:cNvSpPr>
            <a:spLocks noGrp="1"/>
          </p:cNvSpPr>
          <p:nvPr>
            <p:ph type="title"/>
          </p:nvPr>
        </p:nvSpPr>
        <p:spPr/>
        <p:txBody>
          <a:bodyPr/>
          <a:lstStyle/>
          <a:p>
            <a:r>
              <a:rPr lang="en-US" dirty="0"/>
              <a:t>WXZ on Myoasthenia Gravis</a:t>
            </a:r>
          </a:p>
        </p:txBody>
      </p:sp>
      <p:sp>
        <p:nvSpPr>
          <p:cNvPr id="3" name="Content Placeholder 2">
            <a:extLst>
              <a:ext uri="{FF2B5EF4-FFF2-40B4-BE49-F238E27FC236}">
                <a16:creationId xmlns:a16="http://schemas.microsoft.com/office/drawing/2014/main" id="{E0711AD7-FFF4-FDFD-5CCE-7EA06E4F35F3}"/>
              </a:ext>
            </a:extLst>
          </p:cNvPr>
          <p:cNvSpPr>
            <a:spLocks noGrp="1"/>
          </p:cNvSpPr>
          <p:nvPr>
            <p:ph idx="1"/>
          </p:nvPr>
        </p:nvSpPr>
        <p:spPr/>
        <p:txBody>
          <a:bodyPr/>
          <a:lstStyle/>
          <a:p>
            <a:r>
              <a:rPr lang="en-US" dirty="0"/>
              <a:t>WXZ proposes that when a latent pathogen emerges, it enters Shaoyang causing sore throat and swelling. If the Shaoyang is unresolved, it transmits to Yangming leading to a persistent high fever. </a:t>
            </a:r>
          </a:p>
          <a:p>
            <a:pPr marL="0" indent="0">
              <a:buNone/>
            </a:pPr>
            <a:r>
              <a:rPr lang="en-US" dirty="0"/>
              <a:t>It is at this stage the autoimmune disease process can be halted by clearing the Shaoyang, WXZ suggests Xiao chai hu tang plus Niu bang zi. Niu Bang xi also known as Da Li Zi </a:t>
            </a:r>
            <a:r>
              <a:rPr lang="zh-CN" altLang="en-US" dirty="0"/>
              <a:t>大力子 </a:t>
            </a:r>
            <a:r>
              <a:rPr lang="en-US" altLang="zh-CN" dirty="0"/>
              <a:t>“Great strength seed”, not only clears heat in the throat, but also muscle weakness within the Shaoyang </a:t>
            </a:r>
            <a:endParaRPr lang="en-US" dirty="0"/>
          </a:p>
          <a:p>
            <a:pPr marL="0" indent="0">
              <a:buNone/>
            </a:pPr>
            <a:r>
              <a:rPr lang="en-US" dirty="0"/>
              <a:t>In the Qian Jin Yao Fang </a:t>
            </a:r>
            <a:r>
              <a:rPr lang="zh-CN" altLang="en-US" dirty="0"/>
              <a:t>千金藥方</a:t>
            </a:r>
            <a:r>
              <a:rPr lang="en-US" altLang="zh-CN" dirty="0"/>
              <a:t>,  WXS makes the equivalence of Ròu jí </a:t>
            </a:r>
            <a:r>
              <a:rPr lang="zh-CN" altLang="en-US" dirty="0"/>
              <a:t>肉極 </a:t>
            </a:r>
            <a:r>
              <a:rPr lang="en-US" altLang="zh-CN" dirty="0"/>
              <a:t>with Wei-atrophy. Rou ji is an extreme exhaustion of the muscle/ flesh, often an advance stage of Heat based Wei-atrophy. </a:t>
            </a:r>
          </a:p>
          <a:p>
            <a:pPr marL="0" indent="0">
              <a:buNone/>
            </a:pPr>
            <a:r>
              <a:rPr lang="en-US" altLang="zh-CN" dirty="0"/>
              <a:t>The proposed formula to treat is Yue Bi Jia Zhu Tang</a:t>
            </a:r>
            <a:r>
              <a:rPr lang="zh-CN" altLang="en-US" dirty="0"/>
              <a:t>：</a:t>
            </a:r>
            <a:endParaRPr lang="en-US" altLang="zh-CN" dirty="0"/>
          </a:p>
          <a:p>
            <a:pPr marL="0" indent="0">
              <a:buNone/>
            </a:pPr>
            <a:r>
              <a:rPr lang="en-US" altLang="zh-CN" dirty="0"/>
              <a:t>It treats Internal extreme. depletion, heat causing bodily fluid desiccation, because the interstices open, sweat greatly drips, pestilential wind [invades], [thus causing] lower jiao and leg weakness  </a:t>
            </a:r>
          </a:p>
          <a:p>
            <a:pPr marL="0" indent="0">
              <a:buNone/>
            </a:pPr>
            <a:r>
              <a:rPr lang="en-US" altLang="zh-CN" dirty="0"/>
              <a:t> </a:t>
            </a:r>
            <a:r>
              <a:rPr lang="en-US" altLang="zh-TW" dirty="0"/>
              <a:t>《</a:t>
            </a:r>
            <a:r>
              <a:rPr lang="zh-TW" altLang="en-US" dirty="0"/>
              <a:t>千金方</a:t>
            </a:r>
            <a:r>
              <a:rPr lang="en-US" altLang="zh-TW" dirty="0"/>
              <a:t>》</a:t>
            </a:r>
            <a:r>
              <a:rPr lang="zh-TW" altLang="en-US" dirty="0"/>
              <a:t>越婢加朮湯：治內極，熱則身體津脫，腠理開，汗大泄，厲風氣，下焦腳弱</a:t>
            </a:r>
            <a:endParaRPr lang="en-US" dirty="0"/>
          </a:p>
        </p:txBody>
      </p:sp>
    </p:spTree>
    <p:extLst>
      <p:ext uri="{BB962C8B-B14F-4D97-AF65-F5344CB8AC3E}">
        <p14:creationId xmlns:p14="http://schemas.microsoft.com/office/powerpoint/2010/main" val="29056509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59CEA-0C6A-12A0-E810-846BDF36A4A7}"/>
              </a:ext>
            </a:extLst>
          </p:cNvPr>
          <p:cNvSpPr>
            <a:spLocks noGrp="1"/>
          </p:cNvSpPr>
          <p:nvPr>
            <p:ph type="title"/>
          </p:nvPr>
        </p:nvSpPr>
        <p:spPr>
          <a:xfrm>
            <a:off x="612648" y="502920"/>
            <a:ext cx="4573413" cy="841248"/>
          </a:xfrm>
        </p:spPr>
        <p:txBody>
          <a:bodyPr anchor="b">
            <a:normAutofit/>
          </a:bodyPr>
          <a:lstStyle/>
          <a:p>
            <a:r>
              <a:rPr lang="en-US" sz="2700" dirty="0"/>
              <a:t>Myoasthenia Gravis strategies</a:t>
            </a:r>
          </a:p>
        </p:txBody>
      </p:sp>
      <p:sp>
        <p:nvSpPr>
          <p:cNvPr id="3" name="Content Placeholder 2">
            <a:extLst>
              <a:ext uri="{FF2B5EF4-FFF2-40B4-BE49-F238E27FC236}">
                <a16:creationId xmlns:a16="http://schemas.microsoft.com/office/drawing/2014/main" id="{7CE8FEC3-F83C-00A8-2985-18EFDE6F29B9}"/>
              </a:ext>
            </a:extLst>
          </p:cNvPr>
          <p:cNvSpPr>
            <a:spLocks noGrp="1"/>
          </p:cNvSpPr>
          <p:nvPr>
            <p:ph sz="quarter" idx="14"/>
          </p:nvPr>
        </p:nvSpPr>
        <p:spPr>
          <a:xfrm>
            <a:off x="612648" y="1472184"/>
            <a:ext cx="4573413" cy="4782312"/>
          </a:xfrm>
        </p:spPr>
        <p:txBody>
          <a:bodyPr>
            <a:normAutofit fontScale="85000" lnSpcReduction="20000"/>
          </a:bodyPr>
          <a:lstStyle/>
          <a:p>
            <a:pPr marL="0" indent="0">
              <a:buNone/>
            </a:pPr>
            <a:r>
              <a:rPr lang="en-US" dirty="0"/>
              <a:t>Yue Bi Jia Zhu tang can be modified with Fu zi, which signifies the underlying basis of developing thus febrile muscle wasting is yang vacuity</a:t>
            </a:r>
          </a:p>
          <a:p>
            <a:pPr marL="0" indent="0">
              <a:buNone/>
            </a:pPr>
            <a:r>
              <a:rPr lang="en-US" dirty="0"/>
              <a:t>Bai zhu and Cang zhu govern Taiyin. Myoasthenia Gravis a Taiyin disease from a Liujing perspective, we need to open the lung, descend the qi, and expel dampness and hot qi in the </a:t>
            </a:r>
            <a:r>
              <a:rPr lang="zh-CN" altLang="en-US" dirty="0"/>
              <a:t>分肉之間</a:t>
            </a:r>
            <a:r>
              <a:rPr lang="en-US" altLang="zh-CN" dirty="0"/>
              <a:t> wasting the muscle envelope, i.e. Sinew membrane of the Muscle </a:t>
            </a:r>
            <a:r>
              <a:rPr lang="zh-CN" altLang="en-US" dirty="0"/>
              <a:t>肌肉之筋膜 </a:t>
            </a:r>
            <a:endParaRPr lang="en-US" dirty="0"/>
          </a:p>
          <a:p>
            <a:pPr marL="0" indent="0">
              <a:buNone/>
            </a:pPr>
            <a:r>
              <a:rPr lang="en-US" dirty="0"/>
              <a:t>Yue bi jia zhu tang</a:t>
            </a:r>
          </a:p>
          <a:p>
            <a:pPr marL="0" indent="0">
              <a:buNone/>
            </a:pPr>
            <a:r>
              <a:rPr lang="en-US" dirty="0"/>
              <a:t>Ma huang 18 </a:t>
            </a:r>
          </a:p>
          <a:p>
            <a:pPr marL="0" indent="0">
              <a:buNone/>
            </a:pPr>
            <a:r>
              <a:rPr lang="en-US" dirty="0"/>
              <a:t>Shi gao 24</a:t>
            </a:r>
          </a:p>
          <a:p>
            <a:pPr marL="0" indent="0">
              <a:buNone/>
            </a:pPr>
            <a:r>
              <a:rPr lang="en-US" dirty="0"/>
              <a:t>Sheng jiang 6</a:t>
            </a:r>
          </a:p>
          <a:p>
            <a:pPr marL="0" indent="0">
              <a:buNone/>
            </a:pPr>
            <a:r>
              <a:rPr lang="en-US" dirty="0"/>
              <a:t>Gan cao 6</a:t>
            </a:r>
          </a:p>
          <a:p>
            <a:pPr marL="0" indent="0">
              <a:buNone/>
            </a:pPr>
            <a:r>
              <a:rPr lang="en-US" dirty="0"/>
              <a:t>Da zao 9</a:t>
            </a:r>
          </a:p>
          <a:p>
            <a:pPr marL="0" indent="0">
              <a:buNone/>
            </a:pPr>
            <a:r>
              <a:rPr lang="en-US" dirty="0"/>
              <a:t>Bai zhu 9</a:t>
            </a:r>
          </a:p>
        </p:txBody>
      </p:sp>
      <p:pic>
        <p:nvPicPr>
          <p:cNvPr id="4" name="Picture 3">
            <a:extLst>
              <a:ext uri="{FF2B5EF4-FFF2-40B4-BE49-F238E27FC236}">
                <a16:creationId xmlns:a16="http://schemas.microsoft.com/office/drawing/2014/main" id="{5E6ED16C-6DBE-D1AE-8CC2-AFF1B6B6B87F}"/>
              </a:ext>
            </a:extLst>
          </p:cNvPr>
          <p:cNvPicPr>
            <a:picLocks noChangeAspect="1"/>
          </p:cNvPicPr>
          <p:nvPr/>
        </p:nvPicPr>
        <p:blipFill>
          <a:blip r:embed="rId2"/>
          <a:stretch>
            <a:fillRect/>
          </a:stretch>
        </p:blipFill>
        <p:spPr>
          <a:xfrm>
            <a:off x="6333411" y="0"/>
            <a:ext cx="5246371" cy="6858000"/>
          </a:xfrm>
          <a:prstGeom prst="rect">
            <a:avLst/>
          </a:prstGeom>
          <a:noFill/>
        </p:spPr>
      </p:pic>
    </p:spTree>
    <p:extLst>
      <p:ext uri="{BB962C8B-B14F-4D97-AF65-F5344CB8AC3E}">
        <p14:creationId xmlns:p14="http://schemas.microsoft.com/office/powerpoint/2010/main" val="31842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36E0B-36BF-9456-B70B-7878A0892FEC}"/>
              </a:ext>
            </a:extLst>
          </p:cNvPr>
          <p:cNvSpPr>
            <a:spLocks noGrp="1"/>
          </p:cNvSpPr>
          <p:nvPr>
            <p:ph type="title"/>
          </p:nvPr>
        </p:nvSpPr>
        <p:spPr/>
        <p:txBody>
          <a:bodyPr/>
          <a:lstStyle/>
          <a:p>
            <a:r>
              <a:rPr lang="en-US" dirty="0"/>
              <a:t>Heat and Cold types</a:t>
            </a:r>
          </a:p>
        </p:txBody>
      </p:sp>
      <p:sp>
        <p:nvSpPr>
          <p:cNvPr id="3" name="Content Placeholder 2">
            <a:extLst>
              <a:ext uri="{FF2B5EF4-FFF2-40B4-BE49-F238E27FC236}">
                <a16:creationId xmlns:a16="http://schemas.microsoft.com/office/drawing/2014/main" id="{234EB544-F908-B040-E720-037948816766}"/>
              </a:ext>
            </a:extLst>
          </p:cNvPr>
          <p:cNvSpPr>
            <a:spLocks noGrp="1"/>
          </p:cNvSpPr>
          <p:nvPr>
            <p:ph idx="1"/>
          </p:nvPr>
        </p:nvSpPr>
        <p:spPr/>
        <p:txBody>
          <a:bodyPr>
            <a:normAutofit fontScale="85000" lnSpcReduction="10000"/>
          </a:bodyPr>
          <a:lstStyle/>
          <a:p>
            <a:pPr marL="0" indent="0">
              <a:buNone/>
            </a:pPr>
            <a:r>
              <a:rPr lang="en-US" dirty="0"/>
              <a:t>While Atrophy often is treated from the perspective of heat. For example, Wei-Chieh Young often recommends Di Huang Yin zi for chronic neurological diseases, such as Multiple sclerosis, Parkinson, and Amyotrophic Lateral Sclerosis. Often heat based atrophy, is followed by or preceded by yang vacuity. Heat consumes Qi so can lead to Qi and Yang vacuity, if Yang vacuity follows it. If it precedes it, Yang vacuity leads to lack of transformation, which create Qi constraint and therefore heat. </a:t>
            </a:r>
          </a:p>
          <a:p>
            <a:pPr marL="0" indent="0">
              <a:buNone/>
            </a:pPr>
            <a:r>
              <a:rPr lang="en-US" dirty="0"/>
              <a:t>The SHL tells us an importance principle: </a:t>
            </a:r>
          </a:p>
          <a:p>
            <a:pPr marL="0" indent="0">
              <a:buNone/>
            </a:pPr>
            <a:r>
              <a:rPr lang="en-US" dirty="0"/>
              <a:t>Reversal cold (Jue), dryness in the throat, vexation and restlessness, and internal binding in the Yangming with zoa delirious speech and chaotic vexation, then administer Gancao Ganjiang Tang (Licorice and Dried Ginger Decoction).</a:t>
            </a:r>
            <a:r>
              <a:rPr lang="zh-TW" altLang="en-US" dirty="0"/>
              <a:t>厥逆，咽中乾，煩燥，陽明內結，讝語煩亂，更飲甘草乾薑湯</a:t>
            </a:r>
            <a:endParaRPr lang="en-US" dirty="0"/>
          </a:p>
          <a:p>
            <a:pPr marL="0" indent="0">
              <a:buNone/>
            </a:pPr>
            <a:r>
              <a:rPr lang="en-US" dirty="0"/>
              <a:t>At midnight, when the yang qi returns, both feet should become warm. If the shins are still slightly tight and contracted, then again administer Shaoyao Gancao Tang (Peony and Licorice Decoction).</a:t>
            </a:r>
            <a:r>
              <a:rPr lang="zh-TW" altLang="en-US" dirty="0"/>
              <a:t>夜半陽氣還，兩足當熱，脛尚微拘急，重與芍藥甘草湯</a:t>
            </a:r>
            <a:endParaRPr lang="en-US" dirty="0"/>
          </a:p>
          <a:p>
            <a:pPr marL="0" indent="0">
              <a:buNone/>
            </a:pPr>
            <a:r>
              <a:rPr lang="en-US" dirty="0"/>
              <a:t>Then the shins will extend. If, upon giving Chengqi Tang (one of the “Purgative Decoctions”), there is a mild soft stool, then the delirious speech will cease — thus one knows that the illness can be cured. </a:t>
            </a:r>
            <a:r>
              <a:rPr lang="zh-TW" altLang="en-US" dirty="0"/>
              <a:t>爾乃脛伸，以承氣湯微溏，則止其讝語，故知病可愈</a:t>
            </a:r>
            <a:r>
              <a:rPr lang="en-US" altLang="zh-TW" dirty="0"/>
              <a:t>. </a:t>
            </a:r>
          </a:p>
          <a:p>
            <a:pPr marL="0" indent="0">
              <a:buNone/>
            </a:pPr>
            <a:r>
              <a:rPr lang="en-US" altLang="zh-TW" dirty="0"/>
              <a:t>If sweating and additionally fire needles has been used repeatedly, then Si Ni Tang is indicated. </a:t>
            </a:r>
            <a:r>
              <a:rPr lang="zh-TW" altLang="en-US" dirty="0"/>
              <a:t>若重發汗，復加燒鍼者，四逆湯主之</a:t>
            </a:r>
            <a:endParaRPr lang="en-US" dirty="0"/>
          </a:p>
          <a:p>
            <a:pPr marL="0" indent="0">
              <a:buNone/>
            </a:pPr>
            <a:r>
              <a:rPr lang="en-US" dirty="0"/>
              <a:t>Resurrect Yang First, then Boost the Yin, and finally regulate the Yang qi.</a:t>
            </a:r>
          </a:p>
        </p:txBody>
      </p:sp>
    </p:spTree>
    <p:extLst>
      <p:ext uri="{BB962C8B-B14F-4D97-AF65-F5344CB8AC3E}">
        <p14:creationId xmlns:p14="http://schemas.microsoft.com/office/powerpoint/2010/main" val="30713719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F59FE-4862-98CE-5674-0FE1A764D983}"/>
              </a:ext>
            </a:extLst>
          </p:cNvPr>
          <p:cNvSpPr>
            <a:spLocks noGrp="1"/>
          </p:cNvSpPr>
          <p:nvPr>
            <p:ph type="title"/>
          </p:nvPr>
        </p:nvSpPr>
        <p:spPr>
          <a:xfrm>
            <a:off x="612648" y="502920"/>
            <a:ext cx="4573413" cy="841248"/>
          </a:xfrm>
        </p:spPr>
        <p:txBody>
          <a:bodyPr anchor="b">
            <a:normAutofit/>
          </a:bodyPr>
          <a:lstStyle/>
          <a:p>
            <a:r>
              <a:rPr lang="en-US" sz="2700" dirty="0"/>
              <a:t>Jin Yin Shang Xia </a:t>
            </a:r>
            <a:r>
              <a:rPr lang="zh-CN" altLang="en-US" sz="2700" dirty="0"/>
              <a:t>金營上穴｜金营下穴</a:t>
            </a:r>
            <a:endParaRPr lang="en-US" sz="2700" dirty="0"/>
          </a:p>
        </p:txBody>
      </p:sp>
      <p:sp>
        <p:nvSpPr>
          <p:cNvPr id="3" name="Content Placeholder 2">
            <a:extLst>
              <a:ext uri="{FF2B5EF4-FFF2-40B4-BE49-F238E27FC236}">
                <a16:creationId xmlns:a16="http://schemas.microsoft.com/office/drawing/2014/main" id="{695920C5-7585-A939-A221-AC5A16B6BE6C}"/>
              </a:ext>
            </a:extLst>
          </p:cNvPr>
          <p:cNvSpPr>
            <a:spLocks noGrp="1"/>
          </p:cNvSpPr>
          <p:nvPr>
            <p:ph sz="quarter" idx="14"/>
          </p:nvPr>
        </p:nvSpPr>
        <p:spPr>
          <a:xfrm>
            <a:off x="612648" y="1472184"/>
            <a:ext cx="4573413" cy="4782312"/>
          </a:xfrm>
        </p:spPr>
        <p:txBody>
          <a:bodyPr>
            <a:normAutofit/>
          </a:bodyPr>
          <a:lstStyle/>
          <a:p>
            <a:pPr marL="0" indent="0">
              <a:buNone/>
            </a:pPr>
            <a:r>
              <a:rPr lang="en-US" dirty="0"/>
              <a:t>88.33-88.34 </a:t>
            </a:r>
          </a:p>
          <a:p>
            <a:pPr marL="0" indent="0">
              <a:buNone/>
            </a:pPr>
            <a:r>
              <a:rPr lang="en-US" dirty="0"/>
              <a:t>Form: Foot Shaoyang </a:t>
            </a:r>
          </a:p>
          <a:p>
            <a:pPr marL="0" indent="0">
              <a:buNone/>
            </a:pPr>
            <a:r>
              <a:rPr lang="en-US" dirty="0"/>
              <a:t>Function: Heart and Lung</a:t>
            </a:r>
          </a:p>
          <a:p>
            <a:pPr marL="0" indent="0">
              <a:buNone/>
            </a:pPr>
            <a:r>
              <a:rPr lang="en-US" dirty="0"/>
              <a:t>Emergency pain point, point to clear toxin. Shaoyang stirring blood heat and restlessness. Akin to Zhi zi (Shaoyang heart fire syndrome)   </a:t>
            </a:r>
          </a:p>
          <a:p>
            <a:pPr marL="0" indent="0">
              <a:buNone/>
            </a:pPr>
            <a:r>
              <a:rPr lang="en-US" dirty="0"/>
              <a:t>Qi depression and blood stasis.  Gallbladder and Heart extraordinary connection, Zang Fu Bie Tong theory. Gallbladder’s Yang wood engenders Heart’s Yin fire, via the pivoting mechanism.  </a:t>
            </a:r>
          </a:p>
          <a:p>
            <a:pPr marL="0" indent="0">
              <a:buNone/>
            </a:pPr>
            <a:endParaRPr lang="en-US" dirty="0"/>
          </a:p>
        </p:txBody>
      </p:sp>
      <p:pic>
        <p:nvPicPr>
          <p:cNvPr id="4" name="Picture 3">
            <a:extLst>
              <a:ext uri="{FF2B5EF4-FFF2-40B4-BE49-F238E27FC236}">
                <a16:creationId xmlns:a16="http://schemas.microsoft.com/office/drawing/2014/main" id="{55122AC1-7BD3-82B5-85EE-802B54A5E192}"/>
              </a:ext>
            </a:extLst>
          </p:cNvPr>
          <p:cNvPicPr>
            <a:picLocks noChangeAspect="1"/>
          </p:cNvPicPr>
          <p:nvPr/>
        </p:nvPicPr>
        <p:blipFill>
          <a:blip r:embed="rId2"/>
          <a:stretch>
            <a:fillRect/>
          </a:stretch>
        </p:blipFill>
        <p:spPr>
          <a:xfrm>
            <a:off x="5844556" y="160646"/>
            <a:ext cx="6224082" cy="6536707"/>
          </a:xfrm>
          <a:prstGeom prst="rect">
            <a:avLst/>
          </a:prstGeom>
          <a:noFill/>
        </p:spPr>
      </p:pic>
    </p:spTree>
    <p:extLst>
      <p:ext uri="{BB962C8B-B14F-4D97-AF65-F5344CB8AC3E}">
        <p14:creationId xmlns:p14="http://schemas.microsoft.com/office/powerpoint/2010/main" val="4127567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D9C1E-4F5F-A64A-BADA-A2F91CFA0E94}"/>
              </a:ext>
            </a:extLst>
          </p:cNvPr>
          <p:cNvSpPr>
            <a:spLocks noGrp="1"/>
          </p:cNvSpPr>
          <p:nvPr>
            <p:ph type="title"/>
          </p:nvPr>
        </p:nvSpPr>
        <p:spPr/>
        <p:txBody>
          <a:bodyPr/>
          <a:lstStyle/>
          <a:p>
            <a:r>
              <a:rPr lang="en-US" dirty="0"/>
              <a:t>Autoimmune Pulse Diagnosis</a:t>
            </a:r>
          </a:p>
        </p:txBody>
      </p:sp>
      <p:sp>
        <p:nvSpPr>
          <p:cNvPr id="3" name="Content Placeholder 2">
            <a:extLst>
              <a:ext uri="{FF2B5EF4-FFF2-40B4-BE49-F238E27FC236}">
                <a16:creationId xmlns:a16="http://schemas.microsoft.com/office/drawing/2014/main" id="{5A458ADC-F674-B08E-A572-910C04E77461}"/>
              </a:ext>
            </a:extLst>
          </p:cNvPr>
          <p:cNvSpPr>
            <a:spLocks noGrp="1"/>
          </p:cNvSpPr>
          <p:nvPr>
            <p:ph idx="1"/>
          </p:nvPr>
        </p:nvSpPr>
        <p:spPr/>
        <p:txBody>
          <a:bodyPr/>
          <a:lstStyle/>
          <a:p>
            <a:r>
              <a:rPr lang="en-US" dirty="0"/>
              <a:t>WXZ argues the main pulse reflecting Latent qi is a Faint and weak pulse </a:t>
            </a:r>
            <a:r>
              <a:rPr lang="zh-CN" altLang="en-US" dirty="0"/>
              <a:t>微弱脈</a:t>
            </a:r>
            <a:r>
              <a:rPr lang="en-US" altLang="zh-CN" dirty="0"/>
              <a:t>, He tells us explicitly that a pulse without strength, and an unclear sensation of the finger, is a Fundamental pulse of Latent qi </a:t>
            </a:r>
            <a:r>
              <a:rPr lang="zh-CN" altLang="en-US" dirty="0"/>
              <a:t>脈不有無力，指感不得很清晰，這是伏氣的一個基本的脈</a:t>
            </a:r>
            <a:r>
              <a:rPr lang="en-US" altLang="zh-CN" dirty="0"/>
              <a:t>. </a:t>
            </a:r>
          </a:p>
          <a:p>
            <a:r>
              <a:rPr lang="en-US" dirty="0"/>
              <a:t>The Faint pulse is related to Yang xu, Shaoyin yang deficiency. The faint refers a decline in the heart’s contractile and output function, and a reduction in the heart’s ejection faction. Yang is faint. </a:t>
            </a:r>
          </a:p>
          <a:p>
            <a:r>
              <a:rPr lang="en-US" dirty="0"/>
              <a:t>Weak is related to Qi vacuity, a weak pulse is one without force. Both faint and weak reflect an insufficiency of yang qi, aligning with the idea of Winter damage by cold </a:t>
            </a:r>
          </a:p>
          <a:p>
            <a:pPr marL="0" indent="0">
              <a:buNone/>
            </a:pPr>
            <a:r>
              <a:rPr lang="en-US" dirty="0"/>
              <a:t>Shaoyin yang deficiency is fundamental for Latent pathogens to develop, often along with a weak pulse which reflects Taiyin qi vacuity.</a:t>
            </a:r>
          </a:p>
          <a:p>
            <a:pPr marL="0" indent="0">
              <a:buNone/>
            </a:pPr>
            <a:r>
              <a:rPr lang="en-US" dirty="0"/>
              <a:t>A Shaoyin condition will be Faint and Thin per the Shang han lun, due to Yang and yin deficiency. Not all faint and weak pulses are Latent pathogens. 	</a:t>
            </a:r>
          </a:p>
          <a:p>
            <a:pPr marL="0" indent="0">
              <a:buNone/>
            </a:pPr>
            <a:r>
              <a:rPr lang="en-US" dirty="0"/>
              <a:t>For example, in lung cancer, the cun often will be deeper than the chi</a:t>
            </a:r>
          </a:p>
        </p:txBody>
      </p:sp>
    </p:spTree>
    <p:extLst>
      <p:ext uri="{BB962C8B-B14F-4D97-AF65-F5344CB8AC3E}">
        <p14:creationId xmlns:p14="http://schemas.microsoft.com/office/powerpoint/2010/main" val="34203252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C198F-B12F-4B53-28D6-73B992785E00}"/>
              </a:ext>
            </a:extLst>
          </p:cNvPr>
          <p:cNvSpPr>
            <a:spLocks noGrp="1"/>
          </p:cNvSpPr>
          <p:nvPr>
            <p:ph type="title"/>
          </p:nvPr>
        </p:nvSpPr>
        <p:spPr/>
        <p:txBody>
          <a:bodyPr/>
          <a:lstStyle/>
          <a:p>
            <a:r>
              <a:rPr lang="en-US" dirty="0"/>
              <a:t>Latent qi signs</a:t>
            </a:r>
          </a:p>
        </p:txBody>
      </p:sp>
      <p:sp>
        <p:nvSpPr>
          <p:cNvPr id="3" name="Content Placeholder 2">
            <a:extLst>
              <a:ext uri="{FF2B5EF4-FFF2-40B4-BE49-F238E27FC236}">
                <a16:creationId xmlns:a16="http://schemas.microsoft.com/office/drawing/2014/main" id="{FDBAD278-B56C-7849-ADEA-C0465B8AF55A}"/>
              </a:ext>
            </a:extLst>
          </p:cNvPr>
          <p:cNvSpPr>
            <a:spLocks noGrp="1"/>
          </p:cNvSpPr>
          <p:nvPr>
            <p:ph idx="1"/>
          </p:nvPr>
        </p:nvSpPr>
        <p:spPr/>
        <p:txBody>
          <a:bodyPr>
            <a:normAutofit fontScale="77500" lnSpcReduction="20000"/>
          </a:bodyPr>
          <a:lstStyle/>
          <a:p>
            <a:pPr marL="0" indent="0">
              <a:buNone/>
            </a:pPr>
            <a:r>
              <a:rPr lang="en-US" dirty="0"/>
              <a:t>1</a:t>
            </a:r>
            <a:r>
              <a:rPr lang="en-US" b="1" dirty="0"/>
              <a:t>. Sore Throat </a:t>
            </a:r>
            <a:r>
              <a:rPr lang="en-US" dirty="0"/>
              <a:t>is a Key sign of Latent qi. Often reflecting pathogens in the Shaoyin, or transforming to heat and transitioning into Shaoyang. </a:t>
            </a:r>
          </a:p>
          <a:p>
            <a:pPr marL="0" indent="0">
              <a:buNone/>
            </a:pPr>
            <a:r>
              <a:rPr lang="en-US" dirty="0"/>
              <a:t>The Shang han lun has various lines where there is sore throat in Shaoyin disease, such as in the formulas:</a:t>
            </a:r>
          </a:p>
          <a:p>
            <a:pPr marL="342900" indent="-342900">
              <a:buAutoNum type="arabicPeriod"/>
            </a:pPr>
            <a:r>
              <a:rPr lang="en-US" dirty="0"/>
              <a:t>Gan cao tang</a:t>
            </a:r>
          </a:p>
          <a:p>
            <a:pPr marL="342900" indent="-342900">
              <a:buAutoNum type="arabicPeriod"/>
            </a:pPr>
            <a:r>
              <a:rPr lang="en-US" dirty="0"/>
              <a:t>Jie geng tang </a:t>
            </a:r>
          </a:p>
          <a:p>
            <a:pPr marL="0" indent="0">
              <a:buNone/>
            </a:pPr>
            <a:r>
              <a:rPr lang="en-US" dirty="0"/>
              <a:t>3.    Ban xia San ji tang  </a:t>
            </a:r>
          </a:p>
          <a:p>
            <a:pPr marL="0" indent="0">
              <a:buNone/>
            </a:pPr>
            <a:r>
              <a:rPr lang="en-US" dirty="0"/>
              <a:t>But in general, sore throat signifies this latent pathogen proclivity for Wu Xiong Zhi</a:t>
            </a:r>
          </a:p>
          <a:p>
            <a:pPr marL="0" indent="0">
              <a:buNone/>
            </a:pPr>
            <a:r>
              <a:rPr lang="en-US" b="1" dirty="0"/>
              <a:t>2. Diarrhea– </a:t>
            </a:r>
            <a:r>
              <a:rPr lang="en-US" dirty="0"/>
              <a:t>being the second typical sign for Latent qi. For example, diarrhea with a rapid pulse characterized by sore throat, palpitations, anxiety, and a hurried pulse reflects the onset of viral myocarditis, an expression of Warm disease. Ge gen qin lian tang governs. </a:t>
            </a:r>
          </a:p>
          <a:p>
            <a:pPr marL="0" indent="0">
              <a:buNone/>
            </a:pPr>
            <a:r>
              <a:rPr lang="en-US" dirty="0"/>
              <a:t>3. </a:t>
            </a:r>
            <a:r>
              <a:rPr lang="en-US" b="1" dirty="0"/>
              <a:t>Eyes red like dove eyes– </a:t>
            </a:r>
            <a:r>
              <a:rPr lang="en-US" dirty="0"/>
              <a:t>Inner canthus or lower lid showers peculiar redness, this suggests heat in Jueyin, latent pathogens and a tendency to autoimmune diseases or certain hematological malignancies</a:t>
            </a:r>
          </a:p>
          <a:p>
            <a:pPr marL="0" indent="0">
              <a:buNone/>
            </a:pPr>
            <a:r>
              <a:rPr lang="en-US" dirty="0"/>
              <a:t>4. </a:t>
            </a:r>
            <a:r>
              <a:rPr lang="en-US" b="1" dirty="0"/>
              <a:t>Hair easily sheds</a:t>
            </a:r>
            <a:r>
              <a:rPr lang="en-US" dirty="0"/>
              <a:t>– a signed of depleted Kidney qi </a:t>
            </a:r>
          </a:p>
          <a:p>
            <a:pPr marL="0" indent="0">
              <a:buNone/>
            </a:pPr>
            <a:r>
              <a:rPr lang="en-US" b="1" dirty="0"/>
              <a:t>5. Skin rashes </a:t>
            </a:r>
            <a:r>
              <a:rPr lang="zh-CN" altLang="en-US" b="1" dirty="0"/>
              <a:t>皮疹</a:t>
            </a:r>
            <a:endParaRPr lang="en-US" b="1" dirty="0"/>
          </a:p>
          <a:p>
            <a:pPr marL="0" indent="0">
              <a:buNone/>
            </a:pPr>
            <a:r>
              <a:rPr lang="en-US" b="1" dirty="0"/>
              <a:t>6. Musculoskeletal </a:t>
            </a:r>
            <a:r>
              <a:rPr lang="en-US" altLang="zh-CN" b="1" dirty="0"/>
              <a:t>changes</a:t>
            </a:r>
            <a:endParaRPr lang="en-US" b="1" dirty="0"/>
          </a:p>
          <a:p>
            <a:pPr marL="0" indent="0">
              <a:buNone/>
            </a:pPr>
            <a:r>
              <a:rPr lang="en-US" b="1" dirty="0"/>
              <a:t>7. Internal organ damage</a:t>
            </a:r>
          </a:p>
        </p:txBody>
      </p:sp>
    </p:spTree>
    <p:extLst>
      <p:ext uri="{BB962C8B-B14F-4D97-AF65-F5344CB8AC3E}">
        <p14:creationId xmlns:p14="http://schemas.microsoft.com/office/powerpoint/2010/main" val="30256280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F86A3-5E9F-F6E4-0317-6203507CC6C2}"/>
              </a:ext>
            </a:extLst>
          </p:cNvPr>
          <p:cNvSpPr>
            <a:spLocks noGrp="1"/>
          </p:cNvSpPr>
          <p:nvPr>
            <p:ph type="title"/>
          </p:nvPr>
        </p:nvSpPr>
        <p:spPr>
          <a:xfrm>
            <a:off x="612648" y="502920"/>
            <a:ext cx="4573413" cy="841248"/>
          </a:xfrm>
        </p:spPr>
        <p:txBody>
          <a:bodyPr anchor="b">
            <a:normAutofit/>
          </a:bodyPr>
          <a:lstStyle/>
          <a:p>
            <a:r>
              <a:rPr lang="en-US" sz="2700" dirty="0"/>
              <a:t>Autoimmune facial diagnosis</a:t>
            </a:r>
          </a:p>
        </p:txBody>
      </p:sp>
      <p:sp>
        <p:nvSpPr>
          <p:cNvPr id="3" name="Content Placeholder 2">
            <a:extLst>
              <a:ext uri="{FF2B5EF4-FFF2-40B4-BE49-F238E27FC236}">
                <a16:creationId xmlns:a16="http://schemas.microsoft.com/office/drawing/2014/main" id="{9AA90D5B-E0F1-3078-AC46-67DC29FE2A13}"/>
              </a:ext>
            </a:extLst>
          </p:cNvPr>
          <p:cNvSpPr>
            <a:spLocks noGrp="1"/>
          </p:cNvSpPr>
          <p:nvPr>
            <p:ph sz="quarter" idx="14"/>
          </p:nvPr>
        </p:nvSpPr>
        <p:spPr>
          <a:xfrm>
            <a:off x="612648" y="1472184"/>
            <a:ext cx="4573413" cy="4782312"/>
          </a:xfrm>
        </p:spPr>
        <p:txBody>
          <a:bodyPr>
            <a:normAutofit/>
          </a:bodyPr>
          <a:lstStyle/>
          <a:p>
            <a:pPr marL="0" indent="0">
              <a:buNone/>
            </a:pPr>
            <a:r>
              <a:rPr lang="en-US" dirty="0"/>
              <a:t>From a Liujing perspective, we will focus on Shaoyang, Shaoyin and Jueyin</a:t>
            </a:r>
          </a:p>
          <a:p>
            <a:pPr marL="0" indent="0">
              <a:buNone/>
            </a:pPr>
            <a:r>
              <a:rPr lang="en-US" dirty="0"/>
              <a:t> Wu Xiong Zhi’s Liu jing facial diagnosis:  </a:t>
            </a:r>
          </a:p>
          <a:p>
            <a:r>
              <a:rPr lang="en-US" dirty="0"/>
              <a:t>Taiyang is diagnosed on Yin Tang</a:t>
            </a:r>
          </a:p>
          <a:p>
            <a:r>
              <a:rPr lang="en-US" dirty="0"/>
              <a:t>Shaoyang, below on the sides of the nose</a:t>
            </a:r>
          </a:p>
          <a:p>
            <a:r>
              <a:rPr lang="en-US" dirty="0"/>
              <a:t>Yangming on the top of the nose </a:t>
            </a:r>
          </a:p>
          <a:p>
            <a:r>
              <a:rPr lang="en-US" dirty="0"/>
              <a:t>Taiyin on the sides of the nose tip, next to Bi Yi</a:t>
            </a:r>
          </a:p>
          <a:p>
            <a:r>
              <a:rPr lang="en-US" dirty="0"/>
              <a:t>Shaoyin the eyes</a:t>
            </a:r>
          </a:p>
          <a:p>
            <a:r>
              <a:rPr lang="en-US" dirty="0"/>
              <a:t>Jueyin between nose and eyes</a:t>
            </a:r>
          </a:p>
          <a:p>
            <a:endParaRPr lang="en-US" dirty="0"/>
          </a:p>
        </p:txBody>
      </p:sp>
      <p:pic>
        <p:nvPicPr>
          <p:cNvPr id="5" name="Picture 4">
            <a:extLst>
              <a:ext uri="{FF2B5EF4-FFF2-40B4-BE49-F238E27FC236}">
                <a16:creationId xmlns:a16="http://schemas.microsoft.com/office/drawing/2014/main" id="{419CC8A7-DB9D-A442-2356-02F041A4A4EE}"/>
              </a:ext>
            </a:extLst>
          </p:cNvPr>
          <p:cNvPicPr>
            <a:picLocks noChangeAspect="1"/>
          </p:cNvPicPr>
          <p:nvPr/>
        </p:nvPicPr>
        <p:blipFill>
          <a:blip r:embed="rId2"/>
          <a:stretch>
            <a:fillRect/>
          </a:stretch>
        </p:blipFill>
        <p:spPr>
          <a:xfrm>
            <a:off x="6504862" y="0"/>
            <a:ext cx="4903469" cy="6858000"/>
          </a:xfrm>
          <a:prstGeom prst="rect">
            <a:avLst/>
          </a:prstGeom>
          <a:noFill/>
        </p:spPr>
      </p:pic>
    </p:spTree>
    <p:extLst>
      <p:ext uri="{BB962C8B-B14F-4D97-AF65-F5344CB8AC3E}">
        <p14:creationId xmlns:p14="http://schemas.microsoft.com/office/powerpoint/2010/main" val="2468680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1AC55-C1F8-FE38-3722-EFC8D46A91A9}"/>
              </a:ext>
            </a:extLst>
          </p:cNvPr>
          <p:cNvSpPr>
            <a:spLocks noGrp="1"/>
          </p:cNvSpPr>
          <p:nvPr>
            <p:ph type="title"/>
          </p:nvPr>
        </p:nvSpPr>
        <p:spPr/>
        <p:txBody>
          <a:bodyPr/>
          <a:lstStyle/>
          <a:p>
            <a:r>
              <a:rPr lang="en-US" dirty="0"/>
              <a:t>Blood Bi/ Xue Bi</a:t>
            </a:r>
          </a:p>
        </p:txBody>
      </p:sp>
      <p:sp>
        <p:nvSpPr>
          <p:cNvPr id="3" name="Content Placeholder 2">
            <a:extLst>
              <a:ext uri="{FF2B5EF4-FFF2-40B4-BE49-F238E27FC236}">
                <a16:creationId xmlns:a16="http://schemas.microsoft.com/office/drawing/2014/main" id="{23961B75-F38B-FAB4-0572-C763E65902E0}"/>
              </a:ext>
            </a:extLst>
          </p:cNvPr>
          <p:cNvSpPr>
            <a:spLocks noGrp="1"/>
          </p:cNvSpPr>
          <p:nvPr>
            <p:ph idx="1"/>
          </p:nvPr>
        </p:nvSpPr>
        <p:spPr/>
        <p:txBody>
          <a:bodyPr/>
          <a:lstStyle/>
          <a:p>
            <a:r>
              <a:rPr lang="en-US" dirty="0"/>
              <a:t>Multiple sclerosis since an archetypal symptom of it is Numbness, in the Shang Han Za Bing Lun this is characterized as belong to the disease of Blood Bi </a:t>
            </a:r>
            <a:r>
              <a:rPr lang="zh-CN" altLang="en-US" dirty="0"/>
              <a:t>血痹</a:t>
            </a:r>
            <a:endParaRPr lang="en-US" altLang="zh-CN" dirty="0"/>
          </a:p>
          <a:p>
            <a:pPr marL="0" indent="0">
              <a:buNone/>
            </a:pPr>
            <a:r>
              <a:rPr lang="en-US" dirty="0"/>
              <a:t>The Jingui states:</a:t>
            </a:r>
          </a:p>
          <a:p>
            <a:pPr marL="0" indent="0">
              <a:buNone/>
            </a:pPr>
            <a:r>
              <a:rPr lang="en-US" dirty="0"/>
              <a:t>“Question: In the case of blood impediment (</a:t>
            </a:r>
            <a:r>
              <a:rPr lang="zh-CN" altLang="en-US" dirty="0"/>
              <a:t>血痺</a:t>
            </a:r>
            <a:r>
              <a:rPr lang="en-US" altLang="zh-CN" dirty="0"/>
              <a:t>), </a:t>
            </a:r>
            <a:r>
              <a:rPr lang="en-US" dirty="0"/>
              <a:t>how is it attained?”</a:t>
            </a:r>
            <a:r>
              <a:rPr lang="zh-TW" altLang="en-US" dirty="0"/>
              <a:t>問曰：血痺病從何得之</a:t>
            </a:r>
            <a:endParaRPr lang="en-US" dirty="0"/>
          </a:p>
          <a:p>
            <a:pPr marL="0" indent="0">
              <a:buNone/>
            </a:pPr>
            <a:r>
              <a:rPr lang="en-US" dirty="0"/>
              <a:t>The Master replied: "People of noble rank and luxurious living tend to have weak bones and abundant flesh and skin. When they become overexerted, fatigued, and sweat profusely, then lie down without moving at the proper times, and are further touched by a slight breeze, they thereby contract the illness. As for the pulse: it will be faint and rough at the cun position, and slightly tight at the guan position. It is appropriate to use needling to draw out yang qi, so as to make the pulse harmonious; when the tightness resolves, the illness will be cured.”</a:t>
            </a:r>
            <a:r>
              <a:rPr lang="zh-TW" altLang="en-US" dirty="0"/>
              <a:t>師曰：夫尊榮人骨弱肌膚盛，重困疲勞汗出，臥不時動搖，加被微風，遂得之。但以脈自微濇在寸口，關上小緊，宜鍼引陽氣，令脈和，緊去則愈</a:t>
            </a:r>
            <a:endParaRPr lang="en-US" dirty="0"/>
          </a:p>
        </p:txBody>
      </p:sp>
    </p:spTree>
    <p:extLst>
      <p:ext uri="{BB962C8B-B14F-4D97-AF65-F5344CB8AC3E}">
        <p14:creationId xmlns:p14="http://schemas.microsoft.com/office/powerpoint/2010/main" val="3349189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A5FDB-81FB-5BD1-3000-23EC60FDDE36}"/>
              </a:ext>
            </a:extLst>
          </p:cNvPr>
          <p:cNvSpPr>
            <a:spLocks noGrp="1"/>
          </p:cNvSpPr>
          <p:nvPr>
            <p:ph type="title"/>
          </p:nvPr>
        </p:nvSpPr>
        <p:spPr/>
        <p:txBody>
          <a:bodyPr/>
          <a:lstStyle/>
          <a:p>
            <a:r>
              <a:rPr lang="en-US" dirty="0"/>
              <a:t>Myoasthenia Gravis pathophysiology</a:t>
            </a:r>
          </a:p>
        </p:txBody>
      </p:sp>
      <p:sp>
        <p:nvSpPr>
          <p:cNvPr id="3" name="Content Placeholder 2">
            <a:extLst>
              <a:ext uri="{FF2B5EF4-FFF2-40B4-BE49-F238E27FC236}">
                <a16:creationId xmlns:a16="http://schemas.microsoft.com/office/drawing/2014/main" id="{0469EAED-A670-D9E9-9AE3-DDB0C927267D}"/>
              </a:ext>
            </a:extLst>
          </p:cNvPr>
          <p:cNvSpPr>
            <a:spLocks noGrp="1"/>
          </p:cNvSpPr>
          <p:nvPr>
            <p:ph idx="1"/>
          </p:nvPr>
        </p:nvSpPr>
        <p:spPr/>
        <p:txBody>
          <a:bodyPr/>
          <a:lstStyle/>
          <a:p>
            <a:pPr marL="0" indent="0">
              <a:buNone/>
            </a:pPr>
            <a:r>
              <a:rPr lang="en-US" dirty="0"/>
              <a:t>A chronic autoimmune neuromuscular disorder characterized by fluctuating skeletal muscle weakness, worsened by activity and improved with rest (Yin syndrome sign)</a:t>
            </a:r>
          </a:p>
          <a:p>
            <a:pPr marL="0" indent="0">
              <a:buNone/>
            </a:pPr>
            <a:r>
              <a:rPr lang="en-US" dirty="0"/>
              <a:t>Immunopathogenesis, MG is a classic Type II hypersensitivity disorder, mediated by autoantibodies against components of the neuromuscular junction. </a:t>
            </a:r>
          </a:p>
          <a:p>
            <a:pPr marL="0" indent="0">
              <a:buNone/>
            </a:pPr>
            <a:r>
              <a:rPr lang="en-US" dirty="0"/>
              <a:t>Mechanisms of Muscle Weakness </a:t>
            </a:r>
          </a:p>
          <a:p>
            <a:pPr marL="342900" indent="-342900">
              <a:buAutoNum type="arabicPeriod"/>
            </a:pPr>
            <a:r>
              <a:rPr lang="en-US" dirty="0"/>
              <a:t>First there is a Blocking of ACh binding: Antibodies prevent acetylcholine from activating the receptor.</a:t>
            </a:r>
          </a:p>
          <a:p>
            <a:pPr marL="342900" indent="-342900">
              <a:buAutoNum type="arabicPeriod"/>
            </a:pPr>
            <a:r>
              <a:rPr lang="en-US" dirty="0"/>
              <a:t> Receptor internalization: Antibody binding leads to receptor cross-linking and removal.</a:t>
            </a:r>
          </a:p>
          <a:p>
            <a:pPr marL="0" indent="0">
              <a:buNone/>
            </a:pPr>
            <a:r>
              <a:rPr lang="en-US" dirty="0"/>
              <a:t>3. Complement-mediated lysis. Especially with AChR antibodies, leads to destruction of postsynaptic membrane. </a:t>
            </a:r>
          </a:p>
          <a:p>
            <a:pPr marL="0" indent="0">
              <a:buNone/>
            </a:pPr>
            <a:r>
              <a:rPr lang="en-US" dirty="0"/>
              <a:t>4. Synaptic transmission failure. End result is less effective neuromuscular transmission, i.e. muscle weakness </a:t>
            </a:r>
          </a:p>
          <a:p>
            <a:pPr marL="0" indent="0">
              <a:buNone/>
            </a:pPr>
            <a:r>
              <a:rPr lang="en-US" dirty="0"/>
              <a:t>Postsynaptic membrane of the neuromuscular junction: Presynaptic release of ACh is normal, but post-synaptic response is impaired</a:t>
            </a:r>
          </a:p>
        </p:txBody>
      </p:sp>
    </p:spTree>
    <p:extLst>
      <p:ext uri="{BB962C8B-B14F-4D97-AF65-F5344CB8AC3E}">
        <p14:creationId xmlns:p14="http://schemas.microsoft.com/office/powerpoint/2010/main" val="7962953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69D35-4B6A-19EB-C5E7-05BFCE5A9829}"/>
              </a:ext>
            </a:extLst>
          </p:cNvPr>
          <p:cNvSpPr>
            <a:spLocks noGrp="1"/>
          </p:cNvSpPr>
          <p:nvPr>
            <p:ph type="title"/>
          </p:nvPr>
        </p:nvSpPr>
        <p:spPr/>
        <p:txBody>
          <a:bodyPr/>
          <a:lstStyle/>
          <a:p>
            <a:r>
              <a:rPr lang="en-US" dirty="0"/>
              <a:t>Huang qi gui zhi wu wu tang </a:t>
            </a:r>
            <a:r>
              <a:rPr lang="zh-TW" altLang="en-US" dirty="0"/>
              <a:t>黃耆桂枝五物湯</a:t>
            </a:r>
            <a:endParaRPr lang="en-US" dirty="0"/>
          </a:p>
        </p:txBody>
      </p:sp>
      <p:sp>
        <p:nvSpPr>
          <p:cNvPr id="3" name="Content Placeholder 2">
            <a:extLst>
              <a:ext uri="{FF2B5EF4-FFF2-40B4-BE49-F238E27FC236}">
                <a16:creationId xmlns:a16="http://schemas.microsoft.com/office/drawing/2014/main" id="{E07C4DC8-9F90-EFF6-FC26-7DA9A4D404CF}"/>
              </a:ext>
            </a:extLst>
          </p:cNvPr>
          <p:cNvSpPr>
            <a:spLocks noGrp="1"/>
          </p:cNvSpPr>
          <p:nvPr>
            <p:ph idx="1"/>
          </p:nvPr>
        </p:nvSpPr>
        <p:spPr/>
        <p:txBody>
          <a:bodyPr>
            <a:normAutofit fontScale="92500" lnSpcReduction="20000"/>
          </a:bodyPr>
          <a:lstStyle/>
          <a:p>
            <a:pPr marL="0" indent="0">
              <a:buNone/>
            </a:pPr>
            <a:r>
              <a:rPr lang="en-US" dirty="0"/>
              <a:t>In blood impediment, both yin and yang are weak. The cun and guan positions are faint, the chi is slightly tight. The external sign is bodily numbness, in the semblance of wind impediment. Huangqi Guizhi Wuwu Tang (Astragalus and Cinnamon Twig Five-Substance Decoction) governs. </a:t>
            </a:r>
            <a:r>
              <a:rPr lang="zh-TW" altLang="en-US" dirty="0"/>
              <a:t>血痺陰陽俱微，寸口關上微，尺中小緊，外證身體不仁，如風痹狀，黃耆桂枝五物湯主之</a:t>
            </a:r>
          </a:p>
          <a:p>
            <a:pPr marL="0" indent="0">
              <a:buNone/>
            </a:pPr>
            <a:r>
              <a:rPr lang="en-US" dirty="0"/>
              <a:t>Sheng Huang qi 30-60 </a:t>
            </a:r>
          </a:p>
          <a:p>
            <a:pPr marL="0" indent="0">
              <a:buNone/>
            </a:pPr>
            <a:r>
              <a:rPr lang="en-US" dirty="0"/>
              <a:t>Gui zhi 9</a:t>
            </a:r>
          </a:p>
          <a:p>
            <a:pPr marL="0" indent="0">
              <a:buNone/>
            </a:pPr>
            <a:r>
              <a:rPr lang="en-US" dirty="0"/>
              <a:t>Da zao 12-20 </a:t>
            </a:r>
          </a:p>
          <a:p>
            <a:pPr marL="0" indent="0">
              <a:buNone/>
            </a:pPr>
            <a:r>
              <a:rPr lang="en-US" dirty="0"/>
              <a:t>Sheng jiang 18</a:t>
            </a:r>
          </a:p>
          <a:p>
            <a:pPr marL="0" indent="0">
              <a:buNone/>
            </a:pPr>
            <a:r>
              <a:rPr lang="en-US" dirty="0"/>
              <a:t>Bai shao 9</a:t>
            </a:r>
          </a:p>
          <a:p>
            <a:pPr marL="0" indent="0">
              <a:buNone/>
            </a:pPr>
            <a:r>
              <a:rPr lang="en-US" dirty="0"/>
              <a:t>This is Gui zhi tang minus Zhi gan cao, doubling Sheng jiang, and adding Huang qi.</a:t>
            </a:r>
          </a:p>
          <a:p>
            <a:pPr marL="0" indent="0">
              <a:buNone/>
            </a:pPr>
            <a:r>
              <a:rPr lang="en-US" dirty="0"/>
              <a:t>Huang qi is said to release the exterior of rheum on the surface, regenerating skin, treating numbness and oily sweat.</a:t>
            </a:r>
          </a:p>
          <a:p>
            <a:pPr marL="0" indent="0">
              <a:buNone/>
            </a:pPr>
            <a:r>
              <a:rPr lang="en-US" dirty="0"/>
              <a:t>HXS categorizes it as a Taiyang Taiyin syndrome with blood vacuity</a:t>
            </a:r>
          </a:p>
          <a:p>
            <a:pPr marL="0" indent="0">
              <a:buNone/>
            </a:pPr>
            <a:r>
              <a:rPr lang="en-US" dirty="0"/>
              <a:t>Hu Xi Shi would often add Shi gao, when there is dry mouth, heat effusion, and rapid pulses. Even sometimes pain with a lot of irritability can be seen as Heat stasis, a shi gao pattern </a:t>
            </a:r>
          </a:p>
        </p:txBody>
      </p:sp>
    </p:spTree>
    <p:extLst>
      <p:ext uri="{BB962C8B-B14F-4D97-AF65-F5344CB8AC3E}">
        <p14:creationId xmlns:p14="http://schemas.microsoft.com/office/powerpoint/2010/main" val="28228328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3F2C3-78ED-ECE8-D242-9C12A71DDA2E}"/>
              </a:ext>
            </a:extLst>
          </p:cNvPr>
          <p:cNvSpPr>
            <a:spLocks noGrp="1"/>
          </p:cNvSpPr>
          <p:nvPr>
            <p:ph type="title"/>
          </p:nvPr>
        </p:nvSpPr>
        <p:spPr/>
        <p:txBody>
          <a:bodyPr/>
          <a:lstStyle/>
          <a:p>
            <a:r>
              <a:rPr lang="zh-CN" altLang="en-US" dirty="0"/>
              <a:t>絡病 </a:t>
            </a:r>
            <a:r>
              <a:rPr lang="en-US" altLang="zh-CN" dirty="0"/>
              <a:t>Luo disease</a:t>
            </a:r>
            <a:endParaRPr lang="en-US" dirty="0"/>
          </a:p>
        </p:txBody>
      </p:sp>
      <p:sp>
        <p:nvSpPr>
          <p:cNvPr id="3" name="Content Placeholder 2">
            <a:extLst>
              <a:ext uri="{FF2B5EF4-FFF2-40B4-BE49-F238E27FC236}">
                <a16:creationId xmlns:a16="http://schemas.microsoft.com/office/drawing/2014/main" id="{30A4A930-BACF-90AB-0131-F298605A11F4}"/>
              </a:ext>
            </a:extLst>
          </p:cNvPr>
          <p:cNvSpPr>
            <a:spLocks noGrp="1"/>
          </p:cNvSpPr>
          <p:nvPr>
            <p:ph idx="1"/>
          </p:nvPr>
        </p:nvSpPr>
        <p:spPr/>
        <p:txBody>
          <a:bodyPr>
            <a:normAutofit/>
          </a:bodyPr>
          <a:lstStyle/>
          <a:p>
            <a:pPr marL="0" indent="0">
              <a:buNone/>
            </a:pPr>
            <a:r>
              <a:rPr lang="en-US" altLang="zh-CN" dirty="0"/>
              <a:t>Ye Tian Shi </a:t>
            </a:r>
            <a:r>
              <a:rPr lang="zh-CN" altLang="en-US" dirty="0"/>
              <a:t>葉天士</a:t>
            </a:r>
            <a:r>
              <a:rPr lang="en-US" altLang="zh-CN" dirty="0"/>
              <a:t> concept of Chronic disease enters the Luo </a:t>
            </a:r>
            <a:r>
              <a:rPr lang="zh-CN" altLang="en-US" dirty="0"/>
              <a:t>久病入絡</a:t>
            </a:r>
            <a:endParaRPr lang="en-US" altLang="zh-CN" dirty="0"/>
          </a:p>
          <a:p>
            <a:pPr marL="0" indent="0">
              <a:buNone/>
            </a:pPr>
            <a:endParaRPr lang="en-US" dirty="0"/>
          </a:p>
          <a:p>
            <a:pPr marL="0" indent="0">
              <a:buNone/>
            </a:pPr>
            <a:r>
              <a:rPr lang="en-US" dirty="0"/>
              <a:t>Add vines: Vines due to their image are said to affect the Luo mai </a:t>
            </a:r>
            <a:r>
              <a:rPr lang="zh-CN" altLang="en-US" dirty="0"/>
              <a:t>絡脈</a:t>
            </a:r>
            <a:r>
              <a:rPr lang="en-US" altLang="zh-CN" dirty="0"/>
              <a:t>, </a:t>
            </a:r>
            <a:r>
              <a:rPr lang="en-US" dirty="0"/>
              <a:t>and have a special effect on peripheral disease, particularly for pain syndromes that affect the blood layer and wei level, as well as peripheral skin manifestation with an immuno-vasculopathy component such as: Raynaud, venous stasis dermatitis, eosinophilic dermatitis, purpuras, thromboangiitis obliterans , dermatomyositis, etc. </a:t>
            </a:r>
          </a:p>
          <a:p>
            <a:pPr marL="0" indent="0">
              <a:buNone/>
            </a:pPr>
            <a:r>
              <a:rPr lang="en-US" dirty="0"/>
              <a:t>Wu Xiong Zhi favors Ji Xue Teng</a:t>
            </a:r>
          </a:p>
          <a:p>
            <a:pPr marL="0" indent="0">
              <a:buNone/>
            </a:pPr>
            <a:endParaRPr lang="en-US" dirty="0"/>
          </a:p>
          <a:p>
            <a:pPr marL="0" indent="0">
              <a:buNone/>
            </a:pPr>
            <a:r>
              <a:rPr lang="en-US" dirty="0"/>
              <a:t>Add insect and animal medicinals: Quan Xie, Wu gong, Bai jiang can, Shui zhi, Tu bie chong, Wu Shao She, Bie Jia, Chan Tui </a:t>
            </a:r>
          </a:p>
        </p:txBody>
      </p:sp>
    </p:spTree>
    <p:extLst>
      <p:ext uri="{BB962C8B-B14F-4D97-AF65-F5344CB8AC3E}">
        <p14:creationId xmlns:p14="http://schemas.microsoft.com/office/powerpoint/2010/main" val="41731521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C53D5-3243-FC39-A09A-76812959B63E}"/>
              </a:ext>
            </a:extLst>
          </p:cNvPr>
          <p:cNvSpPr>
            <a:spLocks noGrp="1"/>
          </p:cNvSpPr>
          <p:nvPr>
            <p:ph type="title"/>
          </p:nvPr>
        </p:nvSpPr>
        <p:spPr/>
        <p:txBody>
          <a:bodyPr/>
          <a:lstStyle/>
          <a:p>
            <a:r>
              <a:rPr lang="en-US" dirty="0"/>
              <a:t>Tung concept of Polio </a:t>
            </a:r>
            <a:r>
              <a:rPr lang="zh-CN" altLang="en-US" dirty="0"/>
              <a:t>小儿麻痹</a:t>
            </a:r>
            <a:endParaRPr lang="en-US" dirty="0"/>
          </a:p>
        </p:txBody>
      </p:sp>
      <p:sp>
        <p:nvSpPr>
          <p:cNvPr id="3" name="Content Placeholder 2">
            <a:extLst>
              <a:ext uri="{FF2B5EF4-FFF2-40B4-BE49-F238E27FC236}">
                <a16:creationId xmlns:a16="http://schemas.microsoft.com/office/drawing/2014/main" id="{224AD82F-1E9F-8D4B-F9D3-B0B7449B4E6C}"/>
              </a:ext>
            </a:extLst>
          </p:cNvPr>
          <p:cNvSpPr>
            <a:spLocks noGrp="1"/>
          </p:cNvSpPr>
          <p:nvPr>
            <p:ph idx="1"/>
          </p:nvPr>
        </p:nvSpPr>
        <p:spPr/>
        <p:txBody>
          <a:bodyPr/>
          <a:lstStyle/>
          <a:p>
            <a:pPr marL="0" indent="0">
              <a:buNone/>
            </a:pPr>
            <a:r>
              <a:rPr lang="en-US" dirty="0"/>
              <a:t>When Master Tung would treat Infantile Polio </a:t>
            </a:r>
            <a:r>
              <a:rPr lang="zh-CN" altLang="en-US" dirty="0"/>
              <a:t>小儿麻痹</a:t>
            </a:r>
            <a:r>
              <a:rPr lang="en-US" dirty="0"/>
              <a:t>, he would  use what he calls the 5 flowers </a:t>
            </a:r>
            <a:r>
              <a:rPr lang="zh-CN" altLang="en-US" dirty="0"/>
              <a:t>五花</a:t>
            </a:r>
            <a:r>
              <a:rPr lang="en-US" altLang="zh-CN" dirty="0"/>
              <a:t>. This is also for any leg weakness. </a:t>
            </a:r>
          </a:p>
          <a:p>
            <a:pPr marL="0" indent="0">
              <a:buNone/>
            </a:pPr>
            <a:r>
              <a:rPr lang="en-US" altLang="zh-CN" dirty="0"/>
              <a:t>The 5 flowers are: Jian Zhong 44.06, Yun Bai 44.11, Li Bai 44.12, Xia Qu 44.15, Shang Qu 44.16 </a:t>
            </a:r>
            <a:endParaRPr lang="en-US" dirty="0"/>
          </a:p>
          <a:p>
            <a:pPr marL="0" indent="0">
              <a:buNone/>
            </a:pPr>
            <a:r>
              <a:rPr lang="en-US" dirty="0"/>
              <a:t>He would alternate usages between Jian Zhong, Yun Bai, and Shang Qu. And then Jian Zhong, Li Bai, and Xia Qu</a:t>
            </a:r>
          </a:p>
          <a:p>
            <a:pPr marL="0" indent="0">
              <a:buNone/>
            </a:pPr>
            <a:r>
              <a:rPr lang="en-US" dirty="0"/>
              <a:t> </a:t>
            </a:r>
          </a:p>
          <a:p>
            <a:pPr marL="0" indent="0">
              <a:buNone/>
            </a:pPr>
            <a:r>
              <a:rPr lang="en-US" dirty="0"/>
              <a:t>Hu Wen Zhi often adds Shen Jian </a:t>
            </a:r>
            <a:r>
              <a:rPr lang="zh-TW" altLang="en-US" dirty="0"/>
              <a:t>神肩穴</a:t>
            </a:r>
            <a:r>
              <a:rPr lang="en-US" altLang="zh-TW" dirty="0"/>
              <a:t> 44.19</a:t>
            </a:r>
            <a:endParaRPr lang="en-US" dirty="0"/>
          </a:p>
          <a:p>
            <a:pPr marL="0" indent="0">
              <a:buNone/>
            </a:pPr>
            <a:endParaRPr lang="en-US" dirty="0"/>
          </a:p>
        </p:txBody>
      </p:sp>
    </p:spTree>
    <p:extLst>
      <p:ext uri="{BB962C8B-B14F-4D97-AF65-F5344CB8AC3E}">
        <p14:creationId xmlns:p14="http://schemas.microsoft.com/office/powerpoint/2010/main" val="32049681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73D38-017A-967A-CB5B-40273C6A3D04}"/>
              </a:ext>
            </a:extLst>
          </p:cNvPr>
          <p:cNvSpPr>
            <a:spLocks noGrp="1"/>
          </p:cNvSpPr>
          <p:nvPr>
            <p:ph type="ctrTitle"/>
          </p:nvPr>
        </p:nvSpPr>
        <p:spPr>
          <a:xfrm>
            <a:off x="8247888" y="713232"/>
            <a:ext cx="3364992" cy="3227832"/>
          </a:xfrm>
        </p:spPr>
        <p:txBody>
          <a:bodyPr anchor="t">
            <a:normAutofit/>
          </a:bodyPr>
          <a:lstStyle/>
          <a:p>
            <a:r>
              <a:rPr lang="en-US" dirty="0"/>
              <a:t>Shen Jian</a:t>
            </a:r>
          </a:p>
        </p:txBody>
      </p:sp>
      <p:sp>
        <p:nvSpPr>
          <p:cNvPr id="9" name="Subtitle 2">
            <a:extLst>
              <a:ext uri="{FF2B5EF4-FFF2-40B4-BE49-F238E27FC236}">
                <a16:creationId xmlns:a16="http://schemas.microsoft.com/office/drawing/2014/main" id="{8B1DC0F9-8B24-3C8E-2304-E3AFBEBCB77A}"/>
              </a:ext>
            </a:extLst>
          </p:cNvPr>
          <p:cNvSpPr>
            <a:spLocks noGrp="1"/>
          </p:cNvSpPr>
          <p:nvPr>
            <p:ph type="subTitle" idx="1"/>
          </p:nvPr>
        </p:nvSpPr>
        <p:spPr>
          <a:xfrm>
            <a:off x="8247888" y="5138927"/>
            <a:ext cx="3200400" cy="1197864"/>
          </a:xfrm>
        </p:spPr>
        <p:txBody>
          <a:bodyPr>
            <a:normAutofit fontScale="85000" lnSpcReduction="20000"/>
          </a:bodyPr>
          <a:lstStyle/>
          <a:p>
            <a:r>
              <a:rPr lang="en-US" dirty="0"/>
              <a:t>One of the 72 resolving points for Hu Wen Zhi </a:t>
            </a:r>
            <a:r>
              <a:rPr lang="zh-TW" altLang="en-US" dirty="0"/>
              <a:t>董氏七十二絕針之一</a:t>
            </a:r>
            <a:r>
              <a:rPr lang="en-US" altLang="zh-TW" dirty="0"/>
              <a:t>. Between Jian Feng and Yun Bai</a:t>
            </a:r>
            <a:endParaRPr lang="en-US" dirty="0"/>
          </a:p>
        </p:txBody>
      </p:sp>
      <p:pic>
        <p:nvPicPr>
          <p:cNvPr id="4" name="Content Placeholder 3">
            <a:extLst>
              <a:ext uri="{FF2B5EF4-FFF2-40B4-BE49-F238E27FC236}">
                <a16:creationId xmlns:a16="http://schemas.microsoft.com/office/drawing/2014/main" id="{2B522E88-72E3-98CE-49F7-958E2BF29BE0}"/>
              </a:ext>
            </a:extLst>
          </p:cNvPr>
          <p:cNvPicPr>
            <a:picLocks noGrp="1" noChangeAspect="1"/>
          </p:cNvPicPr>
          <p:nvPr>
            <p:ph type="pic" sz="quarter" idx="13"/>
          </p:nvPr>
        </p:nvPicPr>
        <p:blipFill>
          <a:blip r:embed="rId2"/>
          <a:stretch/>
        </p:blipFill>
        <p:spPr>
          <a:xfrm>
            <a:off x="816713" y="0"/>
            <a:ext cx="5915025" cy="6858000"/>
          </a:xfrm>
          <a:prstGeom prst="rect">
            <a:avLst/>
          </a:prstGeom>
          <a:noFill/>
        </p:spPr>
      </p:pic>
    </p:spTree>
    <p:extLst>
      <p:ext uri="{BB962C8B-B14F-4D97-AF65-F5344CB8AC3E}">
        <p14:creationId xmlns:p14="http://schemas.microsoft.com/office/powerpoint/2010/main" val="41126635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3165A-A7C8-4F1F-C2B3-B2B2DADDA2A2}"/>
              </a:ext>
            </a:extLst>
          </p:cNvPr>
          <p:cNvSpPr>
            <a:spLocks noGrp="1"/>
          </p:cNvSpPr>
          <p:nvPr>
            <p:ph type="title"/>
          </p:nvPr>
        </p:nvSpPr>
        <p:spPr>
          <a:xfrm>
            <a:off x="612648" y="502920"/>
            <a:ext cx="4389120" cy="1444752"/>
          </a:xfrm>
        </p:spPr>
        <p:txBody>
          <a:bodyPr anchor="b">
            <a:normAutofit/>
          </a:bodyPr>
          <a:lstStyle/>
          <a:p>
            <a:r>
              <a:rPr lang="en-US" dirty="0"/>
              <a:t>Six shoulders </a:t>
            </a:r>
            <a:r>
              <a:rPr lang="zh-CN" altLang="en-US" dirty="0"/>
              <a:t>六肩</a:t>
            </a:r>
            <a:endParaRPr lang="en-US" dirty="0"/>
          </a:p>
        </p:txBody>
      </p:sp>
      <p:sp>
        <p:nvSpPr>
          <p:cNvPr id="9" name="Content Placeholder 2">
            <a:extLst>
              <a:ext uri="{FF2B5EF4-FFF2-40B4-BE49-F238E27FC236}">
                <a16:creationId xmlns:a16="http://schemas.microsoft.com/office/drawing/2014/main" id="{04583A51-654C-5987-A431-8F639319907A}"/>
              </a:ext>
            </a:extLst>
          </p:cNvPr>
          <p:cNvSpPr>
            <a:spLocks noGrp="1"/>
          </p:cNvSpPr>
          <p:nvPr>
            <p:ph sz="quarter" idx="14"/>
          </p:nvPr>
        </p:nvSpPr>
        <p:spPr>
          <a:xfrm>
            <a:off x="612648" y="2084832"/>
            <a:ext cx="4389120" cy="4169664"/>
          </a:xfrm>
        </p:spPr>
        <p:txBody>
          <a:bodyPr/>
          <a:lstStyle/>
          <a:p>
            <a:r>
              <a:rPr lang="en-US" dirty="0"/>
              <a:t>The Hu Wen Zhi lineage of Tung often combines them all into what is termed the Six shoulders.  </a:t>
            </a:r>
          </a:p>
          <a:p>
            <a:r>
              <a:rPr lang="en-US" dirty="0"/>
              <a:t>Master Tung would only use 2-3 at a time, not six. </a:t>
            </a:r>
          </a:p>
          <a:p>
            <a:endParaRPr lang="en-US" dirty="0"/>
          </a:p>
        </p:txBody>
      </p:sp>
      <p:pic>
        <p:nvPicPr>
          <p:cNvPr id="4" name="Content Placeholder 3">
            <a:extLst>
              <a:ext uri="{FF2B5EF4-FFF2-40B4-BE49-F238E27FC236}">
                <a16:creationId xmlns:a16="http://schemas.microsoft.com/office/drawing/2014/main" id="{354E2464-4CFA-B629-A2A4-46B036F7C901}"/>
              </a:ext>
            </a:extLst>
          </p:cNvPr>
          <p:cNvPicPr>
            <a:picLocks noGrp="1" noChangeAspect="1"/>
          </p:cNvPicPr>
          <p:nvPr>
            <p:ph type="pic" sz="quarter" idx="15"/>
          </p:nvPr>
        </p:nvPicPr>
        <p:blipFill>
          <a:blip r:embed="rId2"/>
          <a:stretch/>
        </p:blipFill>
        <p:spPr>
          <a:xfrm>
            <a:off x="5890753" y="0"/>
            <a:ext cx="5947394" cy="6858000"/>
          </a:xfrm>
          <a:prstGeom prst="rect">
            <a:avLst/>
          </a:prstGeom>
          <a:noFill/>
        </p:spPr>
      </p:pic>
    </p:spTree>
    <p:extLst>
      <p:ext uri="{BB962C8B-B14F-4D97-AF65-F5344CB8AC3E}">
        <p14:creationId xmlns:p14="http://schemas.microsoft.com/office/powerpoint/2010/main" val="13003105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E4D88-6E2C-44DD-E1EA-0CA4A93E06DE}"/>
              </a:ext>
            </a:extLst>
          </p:cNvPr>
          <p:cNvSpPr>
            <a:spLocks noGrp="1"/>
          </p:cNvSpPr>
          <p:nvPr>
            <p:ph type="title"/>
          </p:nvPr>
        </p:nvSpPr>
        <p:spPr>
          <a:xfrm>
            <a:off x="612648" y="502920"/>
            <a:ext cx="6858000" cy="841248"/>
          </a:xfrm>
        </p:spPr>
        <p:txBody>
          <a:bodyPr anchor="b">
            <a:normAutofit/>
          </a:bodyPr>
          <a:lstStyle/>
          <a:p>
            <a:r>
              <a:rPr lang="en-US" dirty="0"/>
              <a:t>CM concept of Nerves </a:t>
            </a:r>
            <a:r>
              <a:rPr lang="zh-CN" altLang="en-US"/>
              <a:t>神經</a:t>
            </a:r>
            <a:endParaRPr lang="en-US" dirty="0"/>
          </a:p>
        </p:txBody>
      </p:sp>
      <p:sp>
        <p:nvSpPr>
          <p:cNvPr id="3" name="Content Placeholder 2">
            <a:extLst>
              <a:ext uri="{FF2B5EF4-FFF2-40B4-BE49-F238E27FC236}">
                <a16:creationId xmlns:a16="http://schemas.microsoft.com/office/drawing/2014/main" id="{6C3E6337-6409-0D92-E04F-19063D259E6B}"/>
              </a:ext>
            </a:extLst>
          </p:cNvPr>
          <p:cNvSpPr>
            <a:spLocks noGrp="1"/>
          </p:cNvSpPr>
          <p:nvPr>
            <p:ph sz="quarter" idx="14"/>
          </p:nvPr>
        </p:nvSpPr>
        <p:spPr>
          <a:xfrm>
            <a:off x="612648" y="1472184"/>
            <a:ext cx="6858000" cy="4782312"/>
          </a:xfrm>
        </p:spPr>
        <p:txBody>
          <a:bodyPr>
            <a:normAutofit/>
          </a:bodyPr>
          <a:lstStyle/>
          <a:p>
            <a:pPr>
              <a:lnSpc>
                <a:spcPct val="110000"/>
              </a:lnSpc>
            </a:pPr>
            <a:r>
              <a:rPr lang="en-US" sz="1500" dirty="0"/>
              <a:t>Nerves can be conceptualized from two vantage points. From a Wu zang perspective or from a Liu Jing perspective. </a:t>
            </a:r>
          </a:p>
          <a:p>
            <a:pPr marL="0" indent="0">
              <a:lnSpc>
                <a:spcPct val="110000"/>
              </a:lnSpc>
              <a:buNone/>
            </a:pPr>
            <a:r>
              <a:rPr lang="en-US" sz="1500" dirty="0"/>
              <a:t>From a Liu Jing perspective, nerves are often related to Shaoyang or Jueyin, i.e. the wood phase. Shaoyang in excess and Jueyin in deficiency. Shaoyang from the perspective of Qi and Jueyin from the perspective of blood. Both relate to pathologies of Wind. Dr. Arnaud Versluys would state the Jueyin is the Nervous system, for example he gives the example of Eye twitching in a Yang syndrome is Xiao chai hu tang, and in a yin syndrome, Wu mei wan </a:t>
            </a:r>
          </a:p>
          <a:p>
            <a:pPr marL="0" indent="0">
              <a:lnSpc>
                <a:spcPct val="110000"/>
              </a:lnSpc>
              <a:buNone/>
            </a:pPr>
            <a:endParaRPr lang="en-US" sz="1500" dirty="0"/>
          </a:p>
          <a:p>
            <a:pPr marL="0" indent="0">
              <a:lnSpc>
                <a:spcPct val="110000"/>
              </a:lnSpc>
              <a:buNone/>
            </a:pPr>
            <a:r>
              <a:rPr lang="en-US" sz="1500" dirty="0"/>
              <a:t>From the perspective of Wu zang, there are modern physicians who directly state the Kidney governs the nerves </a:t>
            </a:r>
            <a:r>
              <a:rPr lang="zh-CN" altLang="en-US" sz="1500" dirty="0"/>
              <a:t>腎主神經</a:t>
            </a:r>
            <a:r>
              <a:rPr lang="en-US" altLang="zh-CN" sz="1500" dirty="0"/>
              <a:t>, this is from a structural standpoint of Kidney governing the Spine, where nervous system emanate from.</a:t>
            </a:r>
          </a:p>
          <a:p>
            <a:pPr marL="0" indent="0">
              <a:lnSpc>
                <a:spcPct val="110000"/>
              </a:lnSpc>
              <a:buNone/>
            </a:pPr>
            <a:r>
              <a:rPr lang="en-US" sz="1500" dirty="0"/>
              <a:t>Others will reference more the Liver governs the Jin mo </a:t>
            </a:r>
            <a:r>
              <a:rPr lang="zh-CN" altLang="en-US" sz="1500" dirty="0"/>
              <a:t>肝主筋膜</a:t>
            </a:r>
            <a:r>
              <a:rPr lang="en-US" altLang="zh-CN" sz="1500" dirty="0"/>
              <a:t>. Jin mo referring to the Sinew membranes, often relating to nerve-vascular membrane sheathes and nexuses. </a:t>
            </a:r>
            <a:endParaRPr lang="en-US" sz="1500" dirty="0"/>
          </a:p>
          <a:p>
            <a:pPr marL="0" indent="0">
              <a:lnSpc>
                <a:spcPct val="110000"/>
              </a:lnSpc>
              <a:buNone/>
            </a:pPr>
            <a:r>
              <a:rPr lang="en-US" sz="1500" dirty="0"/>
              <a:t> </a:t>
            </a:r>
          </a:p>
          <a:p>
            <a:pPr marL="0" indent="0">
              <a:lnSpc>
                <a:spcPct val="110000"/>
              </a:lnSpc>
              <a:buNone/>
            </a:pPr>
            <a:endParaRPr lang="en-US" sz="1500" dirty="0"/>
          </a:p>
        </p:txBody>
      </p:sp>
      <p:pic>
        <p:nvPicPr>
          <p:cNvPr id="4" name="Picture 3">
            <a:extLst>
              <a:ext uri="{FF2B5EF4-FFF2-40B4-BE49-F238E27FC236}">
                <a16:creationId xmlns:a16="http://schemas.microsoft.com/office/drawing/2014/main" id="{4E7AB5AF-F4D2-A54A-0042-733866C70239}"/>
              </a:ext>
            </a:extLst>
          </p:cNvPr>
          <p:cNvPicPr>
            <a:picLocks noChangeAspect="1"/>
          </p:cNvPicPr>
          <p:nvPr/>
        </p:nvPicPr>
        <p:blipFill>
          <a:blip r:embed="rId2"/>
          <a:stretch>
            <a:fillRect/>
          </a:stretch>
        </p:blipFill>
        <p:spPr>
          <a:xfrm>
            <a:off x="7470648" y="1134913"/>
            <a:ext cx="3939493" cy="4341038"/>
          </a:xfrm>
          <a:prstGeom prst="rect">
            <a:avLst/>
          </a:prstGeom>
          <a:noFill/>
        </p:spPr>
      </p:pic>
    </p:spTree>
    <p:extLst>
      <p:ext uri="{BB962C8B-B14F-4D97-AF65-F5344CB8AC3E}">
        <p14:creationId xmlns:p14="http://schemas.microsoft.com/office/powerpoint/2010/main" val="37252692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9D2DB-59BD-3450-FA5C-BF9D24541CC2}"/>
              </a:ext>
            </a:extLst>
          </p:cNvPr>
          <p:cNvSpPr>
            <a:spLocks noGrp="1"/>
          </p:cNvSpPr>
          <p:nvPr>
            <p:ph type="title"/>
          </p:nvPr>
        </p:nvSpPr>
        <p:spPr>
          <a:xfrm>
            <a:off x="612648" y="502920"/>
            <a:ext cx="6858000" cy="841248"/>
          </a:xfrm>
        </p:spPr>
        <p:txBody>
          <a:bodyPr anchor="b">
            <a:normAutofit/>
          </a:bodyPr>
          <a:lstStyle/>
          <a:p>
            <a:r>
              <a:rPr lang="en-US" dirty="0"/>
              <a:t>Huang Shi Pei </a:t>
            </a:r>
            <a:r>
              <a:rPr lang="zh-CN" altLang="en-US" dirty="0"/>
              <a:t>黃仕沛</a:t>
            </a:r>
            <a:r>
              <a:rPr lang="en-US" dirty="0"/>
              <a:t> “on Ma huang”</a:t>
            </a:r>
          </a:p>
        </p:txBody>
      </p:sp>
      <p:sp>
        <p:nvSpPr>
          <p:cNvPr id="9" name="Content Placeholder 2">
            <a:extLst>
              <a:ext uri="{FF2B5EF4-FFF2-40B4-BE49-F238E27FC236}">
                <a16:creationId xmlns:a16="http://schemas.microsoft.com/office/drawing/2014/main" id="{ADCED31D-D8F3-D9AF-4FE1-0E46399358EB}"/>
              </a:ext>
            </a:extLst>
          </p:cNvPr>
          <p:cNvSpPr>
            <a:spLocks noGrp="1"/>
          </p:cNvSpPr>
          <p:nvPr>
            <p:ph sz="quarter" idx="14"/>
          </p:nvPr>
        </p:nvSpPr>
        <p:spPr>
          <a:xfrm>
            <a:off x="612648" y="1472184"/>
            <a:ext cx="6858000" cy="4782312"/>
          </a:xfrm>
        </p:spPr>
        <p:txBody>
          <a:bodyPr>
            <a:normAutofit fontScale="92500" lnSpcReduction="20000"/>
          </a:bodyPr>
          <a:lstStyle/>
          <a:p>
            <a:r>
              <a:rPr lang="en-US" dirty="0"/>
              <a:t>Huáng Shì Pèi, an expert on using Ma huang for neurological conditions. He quotes Huang Huang </a:t>
            </a:r>
            <a:r>
              <a:rPr lang="zh-CN" altLang="en-US" dirty="0"/>
              <a:t>黃煌</a:t>
            </a:r>
            <a:r>
              <a:rPr lang="en-US" dirty="0"/>
              <a:t>  who states “those unable to use Mahuang, cannot be regarded as a good doctor </a:t>
            </a:r>
            <a:r>
              <a:rPr lang="zh-CN" altLang="en-US" dirty="0"/>
              <a:t>不会用麻黃，不算是一個好中醫</a:t>
            </a:r>
            <a:r>
              <a:rPr lang="en-US" altLang="zh-CN" dirty="0"/>
              <a:t>”</a:t>
            </a:r>
          </a:p>
          <a:p>
            <a:pPr marL="0" indent="0">
              <a:buNone/>
            </a:pPr>
            <a:r>
              <a:rPr lang="en-US" dirty="0"/>
              <a:t>Ma huang can Stir up sunken yang </a:t>
            </a:r>
            <a:r>
              <a:rPr lang="zh-CN" altLang="en-US" dirty="0"/>
              <a:t>振奮沉陽</a:t>
            </a:r>
            <a:r>
              <a:rPr lang="en-US" altLang="zh-CN" dirty="0"/>
              <a:t>, this is the function of Ma huang in a neurological context. </a:t>
            </a:r>
          </a:p>
          <a:p>
            <a:pPr marL="0" indent="0">
              <a:buNone/>
            </a:pPr>
            <a:r>
              <a:rPr lang="en-US" dirty="0"/>
              <a:t>Huang Shi Pei says Ma huang has six major functions: </a:t>
            </a:r>
          </a:p>
          <a:p>
            <a:pPr marL="342900" indent="-342900">
              <a:buAutoNum type="arabicPeriod"/>
            </a:pPr>
            <a:r>
              <a:rPr lang="en-US" altLang="zh-CN" dirty="0"/>
              <a:t>Resolve the exterior, effuse sweat </a:t>
            </a:r>
            <a:r>
              <a:rPr lang="zh-CN" altLang="en-US" dirty="0"/>
              <a:t>解表發汗</a:t>
            </a:r>
            <a:endParaRPr lang="en-US" altLang="zh-CN" dirty="0"/>
          </a:p>
          <a:p>
            <a:pPr marL="342900" indent="-342900">
              <a:buAutoNum type="arabicPeriod"/>
            </a:pPr>
            <a:r>
              <a:rPr lang="en-US" altLang="zh-CN" dirty="0"/>
              <a:t>Stop Pain </a:t>
            </a:r>
            <a:r>
              <a:rPr lang="zh-CN" altLang="en-US" dirty="0"/>
              <a:t>止痛</a:t>
            </a:r>
            <a:endParaRPr lang="en-US" altLang="zh-CN" dirty="0"/>
          </a:p>
          <a:p>
            <a:pPr marL="342900" indent="-342900">
              <a:buAutoNum type="arabicPeriod"/>
            </a:pPr>
            <a:r>
              <a:rPr lang="en-US" altLang="zh-CN" dirty="0"/>
              <a:t>Calm Panting </a:t>
            </a:r>
            <a:r>
              <a:rPr lang="zh-CN" altLang="en-US" dirty="0"/>
              <a:t>平喘</a:t>
            </a:r>
            <a:endParaRPr lang="en-US" altLang="zh-CN" dirty="0"/>
          </a:p>
          <a:p>
            <a:pPr marL="342900" indent="-342900">
              <a:buAutoNum type="arabicPeriod"/>
            </a:pPr>
            <a:r>
              <a:rPr lang="en-US" altLang="zh-CN" dirty="0"/>
              <a:t>Benefit urination, disperse swelling </a:t>
            </a:r>
            <a:r>
              <a:rPr lang="zh-CN" altLang="en-US" dirty="0"/>
              <a:t>利尿消腫</a:t>
            </a:r>
            <a:endParaRPr lang="en-US" altLang="zh-CN" dirty="0"/>
          </a:p>
          <a:p>
            <a:pPr marL="342900" indent="-342900">
              <a:buAutoNum type="arabicPeriod"/>
            </a:pPr>
            <a:r>
              <a:rPr lang="en-US" altLang="zh-CN" dirty="0"/>
              <a:t>Stir up sunken yang </a:t>
            </a:r>
            <a:r>
              <a:rPr lang="zh-CN" altLang="en-US" dirty="0"/>
              <a:t>振奮沉陽</a:t>
            </a:r>
            <a:endParaRPr lang="en-US" altLang="zh-CN" dirty="0"/>
          </a:p>
          <a:p>
            <a:pPr marL="342900" indent="-342900">
              <a:buAutoNum type="arabicPeriod"/>
            </a:pPr>
            <a:r>
              <a:rPr lang="en-US" altLang="zh-CN" dirty="0"/>
              <a:t>Break concretions, conglomerations, gatherings and accumulations </a:t>
            </a:r>
            <a:r>
              <a:rPr lang="zh-CN" altLang="en-US" dirty="0"/>
              <a:t>破癥瘕聚積</a:t>
            </a:r>
            <a:endParaRPr lang="en-US" dirty="0"/>
          </a:p>
        </p:txBody>
      </p:sp>
      <p:pic>
        <p:nvPicPr>
          <p:cNvPr id="4" name="Content Placeholder 3">
            <a:extLst>
              <a:ext uri="{FF2B5EF4-FFF2-40B4-BE49-F238E27FC236}">
                <a16:creationId xmlns:a16="http://schemas.microsoft.com/office/drawing/2014/main" id="{A673821D-B2D9-338A-2CDE-C81B6C0A9B64}"/>
              </a:ext>
            </a:extLst>
          </p:cNvPr>
          <p:cNvPicPr>
            <a:picLocks noGrp="1" noChangeAspect="1"/>
          </p:cNvPicPr>
          <p:nvPr>
            <p:ph type="pic" sz="quarter" idx="15"/>
          </p:nvPr>
        </p:nvPicPr>
        <p:blipFill>
          <a:blip r:embed="rId2"/>
          <a:srcRect r="19093"/>
          <a:stretch>
            <a:fillRect/>
          </a:stretch>
        </p:blipFill>
        <p:spPr>
          <a:xfrm>
            <a:off x="8129142" y="10"/>
            <a:ext cx="3939493" cy="6857990"/>
          </a:xfrm>
          <a:prstGeom prst="rect">
            <a:avLst/>
          </a:prstGeom>
          <a:noFill/>
        </p:spPr>
      </p:pic>
    </p:spTree>
    <p:extLst>
      <p:ext uri="{BB962C8B-B14F-4D97-AF65-F5344CB8AC3E}">
        <p14:creationId xmlns:p14="http://schemas.microsoft.com/office/powerpoint/2010/main" val="25277112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DA20A-6AF3-DABF-7FFA-BA43C38119DE}"/>
              </a:ext>
            </a:extLst>
          </p:cNvPr>
          <p:cNvSpPr>
            <a:spLocks noGrp="1"/>
          </p:cNvSpPr>
          <p:nvPr>
            <p:ph type="title"/>
          </p:nvPr>
        </p:nvSpPr>
        <p:spPr>
          <a:xfrm>
            <a:off x="612648" y="457200"/>
            <a:ext cx="10954512" cy="795528"/>
          </a:xfrm>
        </p:spPr>
        <p:txBody>
          <a:bodyPr anchor="ctr">
            <a:normAutofit/>
          </a:bodyPr>
          <a:lstStyle/>
          <a:p>
            <a:r>
              <a:rPr lang="zh-CN" altLang="en-US" dirty="0"/>
              <a:t>中風痱 </a:t>
            </a:r>
            <a:r>
              <a:rPr lang="en-US" altLang="zh-CN" dirty="0"/>
              <a:t>Zhòng fēng fèi</a:t>
            </a:r>
            <a:endParaRPr lang="en-US" dirty="0"/>
          </a:p>
        </p:txBody>
      </p:sp>
      <p:sp>
        <p:nvSpPr>
          <p:cNvPr id="3" name="Content Placeholder 2">
            <a:extLst>
              <a:ext uri="{FF2B5EF4-FFF2-40B4-BE49-F238E27FC236}">
                <a16:creationId xmlns:a16="http://schemas.microsoft.com/office/drawing/2014/main" id="{419E55CB-2FB3-43D4-231D-D54610485A05}"/>
              </a:ext>
            </a:extLst>
          </p:cNvPr>
          <p:cNvSpPr>
            <a:spLocks noGrp="1"/>
          </p:cNvSpPr>
          <p:nvPr>
            <p:ph idx="1"/>
          </p:nvPr>
        </p:nvSpPr>
        <p:spPr>
          <a:xfrm>
            <a:off x="612648" y="1362455"/>
            <a:ext cx="5382006" cy="4956047"/>
          </a:xfrm>
        </p:spPr>
        <p:txBody>
          <a:bodyPr>
            <a:normAutofit/>
          </a:bodyPr>
          <a:lstStyle/>
          <a:p>
            <a:pPr>
              <a:lnSpc>
                <a:spcPct val="110000"/>
              </a:lnSpc>
            </a:pPr>
            <a:r>
              <a:rPr lang="en-US" sz="1700" dirty="0"/>
              <a:t>A type of subset of Wind strike. Wiseman translates it as Wind disablement. Defined as Wilting-Wei with loss of the use of the limbs without pain or loss of mental faculties. </a:t>
            </a:r>
          </a:p>
          <a:p>
            <a:pPr marL="0" indent="0">
              <a:lnSpc>
                <a:spcPct val="110000"/>
              </a:lnSpc>
              <a:buNone/>
            </a:pPr>
            <a:r>
              <a:rPr lang="en-US" sz="1700" dirty="0"/>
              <a:t>This can relate to a number of neurological conditions that begin suddenly with progressive disablement. </a:t>
            </a:r>
          </a:p>
          <a:p>
            <a:pPr marL="0" indent="0">
              <a:lnSpc>
                <a:spcPct val="110000"/>
              </a:lnSpc>
              <a:buNone/>
            </a:pPr>
            <a:r>
              <a:rPr lang="en-US" sz="1700" dirty="0"/>
              <a:t>Ma huang can Raise the dead and return them to life </a:t>
            </a:r>
            <a:r>
              <a:rPr lang="zh-CN" altLang="en-US" sz="1700" dirty="0"/>
              <a:t>起死回生</a:t>
            </a:r>
            <a:r>
              <a:rPr lang="en-US" altLang="zh-CN" sz="1700" dirty="0"/>
              <a:t>, consider its usage in the Jin Gui formula </a:t>
            </a:r>
            <a:r>
              <a:rPr lang="zh-CN" altLang="en-US" sz="1700" dirty="0"/>
              <a:t>雜寮方</a:t>
            </a:r>
            <a:r>
              <a:rPr lang="en-US" altLang="zh-CN" sz="1700" dirty="0"/>
              <a:t>, Huan Tun Tang </a:t>
            </a:r>
            <a:r>
              <a:rPr lang="zh-CN" altLang="en-US" sz="1700" dirty="0"/>
              <a:t>還魂 湯 </a:t>
            </a:r>
            <a:r>
              <a:rPr lang="en-US" altLang="zh-CN" sz="1700" dirty="0"/>
              <a:t>(return the corporeal spirit decoction). To rescue sudden death </a:t>
            </a:r>
            <a:r>
              <a:rPr lang="zh-CN" altLang="en-US" sz="1700" dirty="0"/>
              <a:t>救卒死</a:t>
            </a:r>
            <a:r>
              <a:rPr lang="en-US" altLang="zh-CN" sz="1700" dirty="0"/>
              <a:t>  from guesting a rebellious, death (qi) </a:t>
            </a:r>
            <a:r>
              <a:rPr lang="zh-CN" altLang="en-US" sz="1700" dirty="0"/>
              <a:t>客忤死</a:t>
            </a:r>
            <a:r>
              <a:rPr lang="en-US" altLang="zh-CN" sz="1700" dirty="0"/>
              <a:t>. </a:t>
            </a:r>
          </a:p>
          <a:p>
            <a:pPr marL="0" indent="0">
              <a:lnSpc>
                <a:spcPct val="110000"/>
              </a:lnSpc>
              <a:buNone/>
            </a:pPr>
            <a:r>
              <a:rPr lang="en-US" sz="1700" dirty="0"/>
              <a:t>Ma huang 3 liang, Xing ren 72 pieces, Zhi gan cao 1 liang, and Qian Jin Yao Fang adds Gui xin 2 liang</a:t>
            </a:r>
          </a:p>
          <a:p>
            <a:pPr marL="0" indent="0">
              <a:lnSpc>
                <a:spcPct val="110000"/>
              </a:lnSpc>
              <a:buNone/>
            </a:pPr>
            <a:r>
              <a:rPr lang="en-US" sz="1700" dirty="0"/>
              <a:t>One can go up to 45 grams of Ma huang, even six liang (16x6), slowly titrate the dose </a:t>
            </a:r>
          </a:p>
        </p:txBody>
      </p:sp>
      <p:pic>
        <p:nvPicPr>
          <p:cNvPr id="5" name="Picture Placeholder 4">
            <a:extLst>
              <a:ext uri="{FF2B5EF4-FFF2-40B4-BE49-F238E27FC236}">
                <a16:creationId xmlns:a16="http://schemas.microsoft.com/office/drawing/2014/main" id="{577185B8-2CE4-5D41-C87C-CC1E20D84C8D}"/>
              </a:ext>
            </a:extLst>
          </p:cNvPr>
          <p:cNvPicPr>
            <a:picLocks noGrp="1" noChangeAspect="1"/>
          </p:cNvPicPr>
          <p:nvPr>
            <p:ph type="pic" sz="quarter" idx="4294967295"/>
          </p:nvPr>
        </p:nvPicPr>
        <p:blipFill>
          <a:blip r:embed="rId2"/>
          <a:srcRect t="4523" r="-1" b="11803"/>
          <a:stretch>
            <a:fillRect/>
          </a:stretch>
        </p:blipFill>
        <p:spPr>
          <a:xfrm>
            <a:off x="6185154" y="1362455"/>
            <a:ext cx="5382006" cy="4956047"/>
          </a:xfrm>
          <a:prstGeom prst="rect">
            <a:avLst/>
          </a:prstGeom>
          <a:noFill/>
        </p:spPr>
      </p:pic>
    </p:spTree>
    <p:extLst>
      <p:ext uri="{BB962C8B-B14F-4D97-AF65-F5344CB8AC3E}">
        <p14:creationId xmlns:p14="http://schemas.microsoft.com/office/powerpoint/2010/main" val="4283251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7AA82-BB8C-09C0-DC66-DE475F1032C2}"/>
              </a:ext>
            </a:extLst>
          </p:cNvPr>
          <p:cNvSpPr>
            <a:spLocks noGrp="1"/>
          </p:cNvSpPr>
          <p:nvPr>
            <p:ph type="title"/>
          </p:nvPr>
        </p:nvSpPr>
        <p:spPr/>
        <p:txBody>
          <a:bodyPr/>
          <a:lstStyle/>
          <a:p>
            <a:r>
              <a:rPr lang="en-US" dirty="0"/>
              <a:t>Xu Ming Tang </a:t>
            </a:r>
            <a:r>
              <a:rPr lang="zh-CN" altLang="en-US" dirty="0"/>
              <a:t>續命湯 </a:t>
            </a:r>
            <a:r>
              <a:rPr lang="en-US" dirty="0"/>
              <a:t>Life-Restoring Decoction) </a:t>
            </a:r>
          </a:p>
        </p:txBody>
      </p:sp>
      <p:sp>
        <p:nvSpPr>
          <p:cNvPr id="3" name="Content Placeholder 2">
            <a:extLst>
              <a:ext uri="{FF2B5EF4-FFF2-40B4-BE49-F238E27FC236}">
                <a16:creationId xmlns:a16="http://schemas.microsoft.com/office/drawing/2014/main" id="{98983852-C041-A77F-46BF-21F88B9C30F4}"/>
              </a:ext>
            </a:extLst>
          </p:cNvPr>
          <p:cNvSpPr>
            <a:spLocks noGrp="1"/>
          </p:cNvSpPr>
          <p:nvPr>
            <p:ph idx="1"/>
          </p:nvPr>
        </p:nvSpPr>
        <p:spPr/>
        <p:txBody>
          <a:bodyPr>
            <a:normAutofit fontScale="92500" lnSpcReduction="20000"/>
          </a:bodyPr>
          <a:lstStyle/>
          <a:p>
            <a:r>
              <a:rPr lang="en-US" dirty="0"/>
              <a:t>Gu Jin Lu Yan (Tested Formulas Ancient and Modern):“</a:t>
            </a:r>
            <a:r>
              <a:rPr lang="en-US" altLang="zh-CN" dirty="0"/>
              <a:t>《</a:t>
            </a:r>
            <a:r>
              <a:rPr lang="zh-CN" altLang="en-US" dirty="0"/>
              <a:t>古今錄驗</a:t>
            </a:r>
            <a:r>
              <a:rPr lang="en-US" altLang="zh-CN" dirty="0"/>
              <a:t>》records </a:t>
            </a:r>
            <a:r>
              <a:rPr lang="zh-CN" altLang="en-US" dirty="0"/>
              <a:t>續命湯 </a:t>
            </a:r>
            <a:r>
              <a:rPr lang="en-US" dirty="0"/>
              <a:t>Xuming Tang </a:t>
            </a:r>
          </a:p>
          <a:p>
            <a:pPr marL="0" indent="0">
              <a:buNone/>
            </a:pPr>
            <a:endParaRPr lang="en-US" dirty="0"/>
          </a:p>
          <a:p>
            <a:pPr marL="0" indent="0">
              <a:buNone/>
            </a:pPr>
            <a:r>
              <a:rPr lang="en-US" dirty="0"/>
              <a:t>Indications: Treats wind-stroke disablement, in which the body cannot control itself, the mouth cannot speak, clouded and dim, not knowing the location of pain, or is so tense and contracted they are unable to turn to the side." </a:t>
            </a:r>
            <a:r>
              <a:rPr lang="zh-CN" altLang="en-US" dirty="0"/>
              <a:t>治中風痱，身體不能自收，口不能言，冒昧不知痛處，或拘急不得轉側</a:t>
            </a:r>
            <a:r>
              <a:rPr lang="en-US" altLang="zh-CN" dirty="0"/>
              <a:t>“</a:t>
            </a:r>
          </a:p>
          <a:p>
            <a:pPr marL="0" indent="0">
              <a:buNone/>
            </a:pPr>
            <a:r>
              <a:rPr lang="en-US" dirty="0"/>
              <a:t>Ingredients; Ma huang, Gui zhi, dang gui, ren shen, shi gao, gan jiang, gan cao 3 liang. Chuan Xiong 1 liang, Xing ren 40 pieces. </a:t>
            </a:r>
          </a:p>
          <a:p>
            <a:pPr marL="0" indent="0">
              <a:buNone/>
            </a:pPr>
            <a:r>
              <a:rPr lang="en-US" dirty="0"/>
              <a:t>This formula put simply Stirs up sunken yang and warms, scatters, disseminates and penetrates </a:t>
            </a:r>
            <a:r>
              <a:rPr lang="zh-CN" altLang="en-US" dirty="0"/>
              <a:t>溫散宣通</a:t>
            </a:r>
            <a:endParaRPr lang="en-US" altLang="zh-CN" dirty="0"/>
          </a:p>
          <a:p>
            <a:pPr marL="0" indent="0">
              <a:buNone/>
            </a:pPr>
            <a:r>
              <a:rPr lang="en-US" dirty="0"/>
              <a:t>There are several versions of Xu ming tang, but they usually include a mix of </a:t>
            </a:r>
          </a:p>
          <a:p>
            <a:pPr marL="0" indent="0">
              <a:buNone/>
            </a:pPr>
            <a:r>
              <a:rPr lang="en-US" dirty="0"/>
              <a:t>1. Acrid warm herbs (Ma huang, gui zhi, rou gui, xi xin, du huo, gan jiang, sheng jiang, fu zi, fang feng),</a:t>
            </a:r>
          </a:p>
          <a:p>
            <a:pPr marL="0" indent="0">
              <a:buNone/>
            </a:pPr>
            <a:r>
              <a:rPr lang="en-US" dirty="0"/>
              <a:t>2. Cold-cool herbs (shi gao, ling yang jiao, sheng ma, sheng di huang, tian men dong, di gu pi, huang qin, ge gen, jing jie, fang ji)</a:t>
            </a:r>
          </a:p>
          <a:p>
            <a:pPr marL="0" indent="0">
              <a:buNone/>
            </a:pPr>
            <a:r>
              <a:rPr lang="en-US" dirty="0"/>
              <a:t>3 Blood nourishing and moving herbs: Dang gui, chuan Xiong, shao yao</a:t>
            </a:r>
          </a:p>
          <a:p>
            <a:pPr marL="0" indent="0">
              <a:buNone/>
            </a:pPr>
            <a:r>
              <a:rPr lang="en-US" dirty="0"/>
              <a:t>4, Qi supplementing herbs: Ren shen, Gan cao, fu ling, bai zhu</a:t>
            </a:r>
          </a:p>
          <a:p>
            <a:pPr marL="0" indent="0">
              <a:buNone/>
            </a:pPr>
            <a:endParaRPr lang="en-US" dirty="0"/>
          </a:p>
        </p:txBody>
      </p:sp>
    </p:spTree>
    <p:extLst>
      <p:ext uri="{BB962C8B-B14F-4D97-AF65-F5344CB8AC3E}">
        <p14:creationId xmlns:p14="http://schemas.microsoft.com/office/powerpoint/2010/main" val="2376850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BE81B-0C43-3815-8AB3-85BB3C249671}"/>
              </a:ext>
            </a:extLst>
          </p:cNvPr>
          <p:cNvSpPr>
            <a:spLocks noGrp="1"/>
          </p:cNvSpPr>
          <p:nvPr>
            <p:ph type="title"/>
          </p:nvPr>
        </p:nvSpPr>
        <p:spPr/>
        <p:txBody>
          <a:bodyPr/>
          <a:lstStyle/>
          <a:p>
            <a:r>
              <a:rPr lang="en-US" dirty="0"/>
              <a:t>Xu Ming Tang indications per HSP</a:t>
            </a:r>
          </a:p>
        </p:txBody>
      </p:sp>
      <p:sp>
        <p:nvSpPr>
          <p:cNvPr id="3" name="Content Placeholder 2">
            <a:extLst>
              <a:ext uri="{FF2B5EF4-FFF2-40B4-BE49-F238E27FC236}">
                <a16:creationId xmlns:a16="http://schemas.microsoft.com/office/drawing/2014/main" id="{693413E1-9439-D5EC-FBDF-62D38D36E151}"/>
              </a:ext>
            </a:extLst>
          </p:cNvPr>
          <p:cNvSpPr>
            <a:spLocks noGrp="1"/>
          </p:cNvSpPr>
          <p:nvPr>
            <p:ph idx="1"/>
          </p:nvPr>
        </p:nvSpPr>
        <p:spPr/>
        <p:txBody>
          <a:bodyPr/>
          <a:lstStyle/>
          <a:p>
            <a:pPr marL="0" indent="0">
              <a:buNone/>
            </a:pPr>
            <a:r>
              <a:rPr lang="en-US" dirty="0"/>
              <a:t>According to Huang Shi Pei, </a:t>
            </a:r>
          </a:p>
          <a:p>
            <a:pPr marL="0" indent="0">
              <a:buNone/>
            </a:pPr>
            <a:r>
              <a:rPr lang="en-US" dirty="0"/>
              <a:t>1. The body unable to support or hold itself refers toa  decrease in limb’s muscular strength and reduced muscle tone. </a:t>
            </a:r>
          </a:p>
          <a:p>
            <a:pPr marL="0" indent="0">
              <a:buNone/>
            </a:pPr>
            <a:r>
              <a:rPr lang="en-US" dirty="0"/>
              <a:t>2. Dimness and unaware of the location of pain indicates sensory impairment</a:t>
            </a:r>
          </a:p>
          <a:p>
            <a:pPr marL="0" indent="0">
              <a:buNone/>
            </a:pPr>
            <a:r>
              <a:rPr lang="en-US" dirty="0"/>
              <a:t>3. Unable to speak refers to slurred or impaired speech and dysfunction in swallowing</a:t>
            </a:r>
          </a:p>
          <a:p>
            <a:pPr marL="0" indent="0">
              <a:buNone/>
            </a:pPr>
            <a:r>
              <a:rPr lang="en-US" dirty="0"/>
              <a:t>4. Rigidity and inability to turn the body is  increased hypertonic muscle and possibly neurogenic pain</a:t>
            </a:r>
          </a:p>
          <a:p>
            <a:pPr marL="0" indent="0">
              <a:buNone/>
            </a:pPr>
            <a:r>
              <a:rPr lang="en-US" dirty="0"/>
              <a:t>5. Also treats inability to lie down, rebellious qi coughing and shortness of breath, facial puffiness, referring to damage to the respiratory muscles</a:t>
            </a:r>
          </a:p>
          <a:p>
            <a:pPr marL="0" indent="0">
              <a:buNone/>
            </a:pPr>
            <a:endParaRPr lang="en-US" dirty="0"/>
          </a:p>
          <a:p>
            <a:pPr marL="0" indent="0">
              <a:buNone/>
            </a:pPr>
            <a:r>
              <a:rPr lang="en-US" dirty="0"/>
              <a:t>This formula does not treat with Yin xu with internal stirring of liver wind syndromes</a:t>
            </a:r>
          </a:p>
        </p:txBody>
      </p:sp>
    </p:spTree>
    <p:extLst>
      <p:ext uri="{BB962C8B-B14F-4D97-AF65-F5344CB8AC3E}">
        <p14:creationId xmlns:p14="http://schemas.microsoft.com/office/powerpoint/2010/main" val="1064568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54C99-A1CB-0F99-1111-34D39FAEF8BB}"/>
              </a:ext>
            </a:extLst>
          </p:cNvPr>
          <p:cNvSpPr>
            <a:spLocks noGrp="1"/>
          </p:cNvSpPr>
          <p:nvPr>
            <p:ph type="title"/>
          </p:nvPr>
        </p:nvSpPr>
        <p:spPr>
          <a:xfrm>
            <a:off x="612648" y="502920"/>
            <a:ext cx="4573413" cy="841248"/>
          </a:xfrm>
        </p:spPr>
        <p:txBody>
          <a:bodyPr anchor="b">
            <a:normAutofit/>
          </a:bodyPr>
          <a:lstStyle/>
          <a:p>
            <a:r>
              <a:rPr lang="en-US" sz="3000" dirty="0"/>
              <a:t>MS and MG disease names</a:t>
            </a:r>
          </a:p>
        </p:txBody>
      </p:sp>
      <p:sp>
        <p:nvSpPr>
          <p:cNvPr id="3" name="Content Placeholder 2">
            <a:extLst>
              <a:ext uri="{FF2B5EF4-FFF2-40B4-BE49-F238E27FC236}">
                <a16:creationId xmlns:a16="http://schemas.microsoft.com/office/drawing/2014/main" id="{2A143A73-633E-FF65-916B-61BE008A8D16}"/>
              </a:ext>
            </a:extLst>
          </p:cNvPr>
          <p:cNvSpPr>
            <a:spLocks noGrp="1"/>
          </p:cNvSpPr>
          <p:nvPr>
            <p:ph sz="quarter" idx="14"/>
          </p:nvPr>
        </p:nvSpPr>
        <p:spPr>
          <a:xfrm>
            <a:off x="612648" y="1472184"/>
            <a:ext cx="4573413" cy="4782312"/>
          </a:xfrm>
        </p:spPr>
        <p:txBody>
          <a:bodyPr>
            <a:normAutofit/>
          </a:bodyPr>
          <a:lstStyle/>
          <a:p>
            <a:pPr marL="0" indent="0">
              <a:buNone/>
            </a:pPr>
            <a:r>
              <a:rPr lang="en-US" altLang="zh-CN" dirty="0"/>
              <a:t>MS is called </a:t>
            </a:r>
            <a:r>
              <a:rPr lang="en-US" dirty="0"/>
              <a:t>Duōfāxìng yìnghuà zhèng </a:t>
            </a:r>
            <a:r>
              <a:rPr lang="zh-CN" altLang="en-US" dirty="0"/>
              <a:t>多發性硬化症 </a:t>
            </a:r>
            <a:r>
              <a:rPr lang="en-US" dirty="0"/>
              <a:t>or “Multiple sclerosis disorder“. Often associate with Marrow dryness (suǐ kū </a:t>
            </a:r>
            <a:r>
              <a:rPr lang="zh-CN" altLang="en-US" dirty="0"/>
              <a:t>髓枯</a:t>
            </a:r>
            <a:r>
              <a:rPr lang="en-US" altLang="zh-CN" dirty="0"/>
              <a:t>) </a:t>
            </a:r>
          </a:p>
          <a:p>
            <a:pPr marL="0" indent="0">
              <a:buNone/>
            </a:pPr>
            <a:endParaRPr lang="en-US" dirty="0"/>
          </a:p>
          <a:p>
            <a:pPr marL="0" indent="0">
              <a:buNone/>
            </a:pPr>
            <a:r>
              <a:rPr lang="en-US" dirty="0"/>
              <a:t>Myasthenia Gravis is Zhòngzhèng jī wúlì </a:t>
            </a:r>
            <a:r>
              <a:rPr lang="zh-CN" altLang="en-US" dirty="0"/>
              <a:t>重症肌無力</a:t>
            </a:r>
            <a:r>
              <a:rPr lang="en-US" altLang="zh-CN" dirty="0"/>
              <a:t>. </a:t>
            </a:r>
            <a:r>
              <a:rPr lang="en-US" dirty="0"/>
              <a:t>Literally.  "Severe muscle weakness”</a:t>
            </a:r>
          </a:p>
        </p:txBody>
      </p:sp>
      <p:pic>
        <p:nvPicPr>
          <p:cNvPr id="6" name="Picture 5" descr="A painting of a child with three eyes&#10;&#10;AI-generated content may be incorrect.">
            <a:extLst>
              <a:ext uri="{FF2B5EF4-FFF2-40B4-BE49-F238E27FC236}">
                <a16:creationId xmlns:a16="http://schemas.microsoft.com/office/drawing/2014/main" id="{966550F7-590F-C060-D88E-EFAD8946127B}"/>
              </a:ext>
            </a:extLst>
          </p:cNvPr>
          <p:cNvPicPr>
            <a:picLocks noChangeAspect="1"/>
          </p:cNvPicPr>
          <p:nvPr/>
        </p:nvPicPr>
        <p:blipFill>
          <a:blip r:embed="rId2"/>
          <a:srcRect t="1740" b="11490"/>
          <a:stretch>
            <a:fillRect/>
          </a:stretch>
        </p:blipFill>
        <p:spPr>
          <a:xfrm>
            <a:off x="5844556" y="10"/>
            <a:ext cx="6224082" cy="6857990"/>
          </a:xfrm>
          <a:prstGeom prst="rect">
            <a:avLst/>
          </a:prstGeom>
          <a:noFill/>
        </p:spPr>
      </p:pic>
    </p:spTree>
    <p:extLst>
      <p:ext uri="{BB962C8B-B14F-4D97-AF65-F5344CB8AC3E}">
        <p14:creationId xmlns:p14="http://schemas.microsoft.com/office/powerpoint/2010/main" val="1908062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F17E9-C4E8-9FFB-B7BC-1AB8865178A7}"/>
              </a:ext>
            </a:extLst>
          </p:cNvPr>
          <p:cNvSpPr>
            <a:spLocks noGrp="1"/>
          </p:cNvSpPr>
          <p:nvPr>
            <p:ph type="title"/>
          </p:nvPr>
        </p:nvSpPr>
        <p:spPr/>
        <p:txBody>
          <a:bodyPr/>
          <a:lstStyle/>
          <a:p>
            <a:r>
              <a:rPr lang="en-US" dirty="0"/>
              <a:t>Yangming medicinals</a:t>
            </a:r>
          </a:p>
        </p:txBody>
      </p:sp>
      <p:sp>
        <p:nvSpPr>
          <p:cNvPr id="3" name="Content Placeholder 2">
            <a:extLst>
              <a:ext uri="{FF2B5EF4-FFF2-40B4-BE49-F238E27FC236}">
                <a16:creationId xmlns:a16="http://schemas.microsoft.com/office/drawing/2014/main" id="{B0784919-A161-4C5D-568C-B6D221DCE13D}"/>
              </a:ext>
            </a:extLst>
          </p:cNvPr>
          <p:cNvSpPr>
            <a:spLocks noGrp="1"/>
          </p:cNvSpPr>
          <p:nvPr>
            <p:ph idx="1"/>
          </p:nvPr>
        </p:nvSpPr>
        <p:spPr/>
        <p:txBody>
          <a:bodyPr/>
          <a:lstStyle/>
          <a:p>
            <a:pPr marL="0" indent="0">
              <a:buNone/>
            </a:pPr>
            <a:r>
              <a:rPr lang="en-US" dirty="0"/>
              <a:t>Yangming medicinals that treat diseases of the muscles include:</a:t>
            </a:r>
          </a:p>
          <a:p>
            <a:r>
              <a:rPr lang="en-US" dirty="0"/>
              <a:t>Shi gao, i.e. Bai hu jia ren shen tang, Bai hu jia gui zhi tang</a:t>
            </a:r>
          </a:p>
          <a:p>
            <a:r>
              <a:rPr lang="en-US" dirty="0"/>
              <a:t>Ge gen- Ge gen tang, Gui zhi jia ge gen tang, zhu ye shi gao tang</a:t>
            </a:r>
          </a:p>
          <a:p>
            <a:r>
              <a:rPr lang="en-US" dirty="0"/>
              <a:t>Tian hua fen--- Gua lou gui zhi tang </a:t>
            </a:r>
          </a:p>
          <a:p>
            <a:r>
              <a:rPr lang="en-US" dirty="0"/>
              <a:t>Yi Yi Yi ren- Ma xing Yi gan tang</a:t>
            </a:r>
          </a:p>
          <a:p>
            <a:endParaRPr lang="en-US" dirty="0"/>
          </a:p>
          <a:p>
            <a:r>
              <a:rPr lang="en-US" dirty="0"/>
              <a:t>Taiyin medicines are often combined with Yangming</a:t>
            </a:r>
          </a:p>
          <a:p>
            <a:pPr marL="0" indent="0">
              <a:buNone/>
            </a:pPr>
            <a:r>
              <a:rPr lang="en-US" dirty="0"/>
              <a:t>Ma huang (Taiyin lung herb) combined with shi gao: Ma xing shi gan tang, Xu Ming tang</a:t>
            </a:r>
          </a:p>
          <a:p>
            <a:pPr marL="0" indent="0">
              <a:buNone/>
            </a:pPr>
            <a:r>
              <a:rPr lang="en-US" dirty="0"/>
              <a:t>Ma huang with Yi Yi ren– Ma xing Yi gan tang</a:t>
            </a:r>
          </a:p>
          <a:p>
            <a:pPr marL="0" indent="0">
              <a:buNone/>
            </a:pPr>
            <a:r>
              <a:rPr lang="en-US" dirty="0"/>
              <a:t>Ma huang with ge gen: Ge gen tang </a:t>
            </a:r>
          </a:p>
        </p:txBody>
      </p:sp>
    </p:spTree>
    <p:extLst>
      <p:ext uri="{BB962C8B-B14F-4D97-AF65-F5344CB8AC3E}">
        <p14:creationId xmlns:p14="http://schemas.microsoft.com/office/powerpoint/2010/main" val="40531566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873AD-3C30-CA9F-2403-419866FEE4D8}"/>
              </a:ext>
            </a:extLst>
          </p:cNvPr>
          <p:cNvSpPr>
            <a:spLocks noGrp="1"/>
          </p:cNvSpPr>
          <p:nvPr>
            <p:ph type="title"/>
          </p:nvPr>
        </p:nvSpPr>
        <p:spPr/>
        <p:txBody>
          <a:bodyPr/>
          <a:lstStyle/>
          <a:p>
            <a:r>
              <a:rPr lang="en-US" dirty="0"/>
              <a:t>Feng Yin tang</a:t>
            </a:r>
          </a:p>
        </p:txBody>
      </p:sp>
      <p:sp>
        <p:nvSpPr>
          <p:cNvPr id="3" name="Content Placeholder 2">
            <a:extLst>
              <a:ext uri="{FF2B5EF4-FFF2-40B4-BE49-F238E27FC236}">
                <a16:creationId xmlns:a16="http://schemas.microsoft.com/office/drawing/2014/main" id="{CCC830F9-C26D-51E5-EFE7-08E1D5D3C40B}"/>
              </a:ext>
            </a:extLst>
          </p:cNvPr>
          <p:cNvSpPr>
            <a:spLocks noGrp="1"/>
          </p:cNvSpPr>
          <p:nvPr>
            <p:ph idx="1"/>
          </p:nvPr>
        </p:nvSpPr>
        <p:spPr/>
        <p:txBody>
          <a:bodyPr/>
          <a:lstStyle/>
          <a:p>
            <a:pPr marL="0" indent="0">
              <a:buNone/>
            </a:pPr>
            <a:r>
              <a:rPr lang="en-US" dirty="0"/>
              <a:t>Archetypal Yangming neurological formula </a:t>
            </a:r>
            <a:br>
              <a:rPr lang="en-US" dirty="0"/>
            </a:br>
            <a:endParaRPr lang="en-US" dirty="0"/>
          </a:p>
          <a:p>
            <a:pPr marL="0" indent="0">
              <a:buNone/>
            </a:pPr>
            <a:r>
              <a:rPr lang="en-US" dirty="0"/>
              <a:t>Da Huang, Gan Jiang, and Long Gu — 4 liang each; Gui Zhi — 3 liang; Gan Cao and Mu Li — 2 liang each; Han Shui Shi, Hua Shi, Chi Shi Zhi, Bai Shi Zhi, Zi Shi Ying, and Shi Gao — 6 liang each.</a:t>
            </a:r>
          </a:p>
          <a:p>
            <a:pPr marL="0" indent="0">
              <a:buNone/>
            </a:pPr>
            <a:endParaRPr lang="en-US" dirty="0"/>
          </a:p>
          <a:p>
            <a:pPr marL="0" indent="0">
              <a:buNone/>
            </a:pPr>
            <a:r>
              <a:rPr lang="en-US" dirty="0"/>
              <a:t>Archetypal Shaoyang neurological formula</a:t>
            </a:r>
          </a:p>
          <a:p>
            <a:pPr marL="0" indent="0">
              <a:buNone/>
            </a:pPr>
            <a:r>
              <a:rPr lang="en-US" dirty="0"/>
              <a:t>Chai hu jia long gu mu li tang</a:t>
            </a:r>
          </a:p>
          <a:p>
            <a:pPr marL="0" indent="0">
              <a:buNone/>
            </a:pPr>
            <a:endParaRPr lang="en-US" dirty="0"/>
          </a:p>
          <a:p>
            <a:pPr marL="0" indent="0">
              <a:buNone/>
            </a:pPr>
            <a:r>
              <a:rPr lang="en-US" dirty="0"/>
              <a:t>Archetypal Tai yang neurological formula: Gui zhi gan cao long gu mu li tang and Gui zhi jiu ni tang (patterns of fright </a:t>
            </a:r>
            <a:r>
              <a:rPr lang="zh-CN" altLang="en-US" dirty="0"/>
              <a:t>驚 </a:t>
            </a:r>
            <a:r>
              <a:rPr lang="en-US" altLang="zh-CN" dirty="0"/>
              <a:t>causing Qi chaos and Yin yang separation). </a:t>
            </a:r>
            <a:endParaRPr lang="en-US" dirty="0"/>
          </a:p>
        </p:txBody>
      </p:sp>
    </p:spTree>
    <p:extLst>
      <p:ext uri="{BB962C8B-B14F-4D97-AF65-F5344CB8AC3E}">
        <p14:creationId xmlns:p14="http://schemas.microsoft.com/office/powerpoint/2010/main" val="41740049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7B258-7D40-C52C-46E1-370B15099463}"/>
              </a:ext>
            </a:extLst>
          </p:cNvPr>
          <p:cNvSpPr>
            <a:spLocks noGrp="1"/>
          </p:cNvSpPr>
          <p:nvPr>
            <p:ph type="title"/>
          </p:nvPr>
        </p:nvSpPr>
        <p:spPr>
          <a:xfrm>
            <a:off x="612648" y="502920"/>
            <a:ext cx="4573413" cy="841248"/>
          </a:xfrm>
        </p:spPr>
        <p:txBody>
          <a:bodyPr anchor="b">
            <a:normAutofit/>
          </a:bodyPr>
          <a:lstStyle/>
          <a:p>
            <a:r>
              <a:rPr lang="en-US" dirty="0"/>
              <a:t>Sea of Marrow</a:t>
            </a:r>
          </a:p>
        </p:txBody>
      </p:sp>
      <p:sp>
        <p:nvSpPr>
          <p:cNvPr id="3" name="Content Placeholder 2">
            <a:extLst>
              <a:ext uri="{FF2B5EF4-FFF2-40B4-BE49-F238E27FC236}">
                <a16:creationId xmlns:a16="http://schemas.microsoft.com/office/drawing/2014/main" id="{C593B6C0-D3B7-EB15-A116-8369B6A65330}"/>
              </a:ext>
            </a:extLst>
          </p:cNvPr>
          <p:cNvSpPr>
            <a:spLocks noGrp="1"/>
          </p:cNvSpPr>
          <p:nvPr>
            <p:ph sz="quarter" idx="14"/>
          </p:nvPr>
        </p:nvSpPr>
        <p:spPr>
          <a:xfrm>
            <a:off x="612648" y="1472184"/>
            <a:ext cx="4573413" cy="4782312"/>
          </a:xfrm>
        </p:spPr>
        <p:txBody>
          <a:bodyPr>
            <a:normAutofit/>
          </a:bodyPr>
          <a:lstStyle/>
          <a:p>
            <a:pPr marL="0" indent="0">
              <a:buNone/>
            </a:pPr>
            <a:r>
              <a:rPr lang="en-US" dirty="0"/>
              <a:t>The Kidney is said to govern the Bones, and engender the Marrow </a:t>
            </a:r>
            <a:r>
              <a:rPr lang="zh-TW" altLang="en-US" dirty="0"/>
              <a:t>腎主骨、骨生髓 腎藏精</a:t>
            </a:r>
            <a:endParaRPr lang="en-US" dirty="0"/>
          </a:p>
          <a:p>
            <a:r>
              <a:rPr lang="en-US" dirty="0"/>
              <a:t>To affect the Marrow, we can think of Foot Shaoyin </a:t>
            </a:r>
          </a:p>
          <a:p>
            <a:pPr marL="0" indent="0">
              <a:buNone/>
            </a:pPr>
            <a:r>
              <a:rPr lang="en-US" dirty="0"/>
              <a:t>66.14-66.15 Water Minister/ Shui Xiang </a:t>
            </a:r>
            <a:r>
              <a:rPr lang="zh-CN" altLang="en-US" dirty="0"/>
              <a:t>水相</a:t>
            </a:r>
            <a:r>
              <a:rPr lang="en-US" dirty="0"/>
              <a:t>, and Water Minister/Shui Xian </a:t>
            </a:r>
            <a:r>
              <a:rPr lang="zh-CN" altLang="en-US" dirty="0"/>
              <a:t>水仙 </a:t>
            </a:r>
            <a:endParaRPr lang="en-US" altLang="zh-CN" dirty="0"/>
          </a:p>
          <a:p>
            <a:pPr marL="0" indent="0">
              <a:buNone/>
            </a:pPr>
            <a:r>
              <a:rPr lang="en-US" dirty="0"/>
              <a:t>Also Shui fu DT.14, and Shen Guan 77.18. </a:t>
            </a:r>
          </a:p>
          <a:p>
            <a:pPr marL="0" indent="0">
              <a:buNone/>
            </a:pPr>
            <a:r>
              <a:rPr lang="en-US" dirty="0"/>
              <a:t>Postnatal Strategies: Xia san huang and Tong shen, Zhong Bai </a:t>
            </a:r>
          </a:p>
        </p:txBody>
      </p:sp>
      <p:pic>
        <p:nvPicPr>
          <p:cNvPr id="4" name="Picture 3">
            <a:extLst>
              <a:ext uri="{FF2B5EF4-FFF2-40B4-BE49-F238E27FC236}">
                <a16:creationId xmlns:a16="http://schemas.microsoft.com/office/drawing/2014/main" id="{29E63CDD-D3CA-0999-4020-29445071EFF8}"/>
              </a:ext>
            </a:extLst>
          </p:cNvPr>
          <p:cNvPicPr>
            <a:picLocks noChangeAspect="1"/>
          </p:cNvPicPr>
          <p:nvPr/>
        </p:nvPicPr>
        <p:blipFill>
          <a:blip r:embed="rId2"/>
          <a:srcRect r="-1" b="17912"/>
          <a:stretch>
            <a:fillRect/>
          </a:stretch>
        </p:blipFill>
        <p:spPr>
          <a:xfrm>
            <a:off x="5844556" y="10"/>
            <a:ext cx="6224082" cy="6857990"/>
          </a:xfrm>
          <a:prstGeom prst="rect">
            <a:avLst/>
          </a:prstGeom>
          <a:noFill/>
        </p:spPr>
      </p:pic>
    </p:spTree>
    <p:extLst>
      <p:ext uri="{BB962C8B-B14F-4D97-AF65-F5344CB8AC3E}">
        <p14:creationId xmlns:p14="http://schemas.microsoft.com/office/powerpoint/2010/main" val="37155930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F65D-443D-506A-BDBE-816D525F3AA4}"/>
              </a:ext>
            </a:extLst>
          </p:cNvPr>
          <p:cNvSpPr>
            <a:spLocks noGrp="1"/>
          </p:cNvSpPr>
          <p:nvPr>
            <p:ph type="title"/>
          </p:nvPr>
        </p:nvSpPr>
        <p:spPr/>
        <p:txBody>
          <a:bodyPr/>
          <a:lstStyle/>
          <a:p>
            <a:r>
              <a:rPr lang="en-US" dirty="0"/>
              <a:t>Gu Mai vs Bu Gu Mai</a:t>
            </a:r>
          </a:p>
        </p:txBody>
      </p:sp>
      <p:sp>
        <p:nvSpPr>
          <p:cNvPr id="3" name="Content Placeholder 2">
            <a:extLst>
              <a:ext uri="{FF2B5EF4-FFF2-40B4-BE49-F238E27FC236}">
                <a16:creationId xmlns:a16="http://schemas.microsoft.com/office/drawing/2014/main" id="{470F79F0-68F1-11FD-E290-F590DCCCD0F2}"/>
              </a:ext>
            </a:extLst>
          </p:cNvPr>
          <p:cNvSpPr>
            <a:spLocks noGrp="1"/>
          </p:cNvSpPr>
          <p:nvPr>
            <p:ph idx="1"/>
          </p:nvPr>
        </p:nvSpPr>
        <p:spPr/>
        <p:txBody>
          <a:bodyPr>
            <a:normAutofit/>
          </a:bodyPr>
          <a:lstStyle/>
          <a:p>
            <a:pPr marL="0" indent="0">
              <a:buNone/>
            </a:pPr>
            <a:r>
              <a:rPr lang="en-US" dirty="0"/>
              <a:t>Pulse reflecting Du or Ren mai disease. Based off Chen Xiao Hui </a:t>
            </a:r>
          </a:p>
          <a:p>
            <a:pPr marL="0" indent="0">
              <a:buNone/>
            </a:pPr>
            <a:r>
              <a:rPr lang="en-US" dirty="0"/>
              <a:t>Gu Mai meaning- Drum, strike, beat. Or Firm pulse</a:t>
            </a:r>
          </a:p>
          <a:p>
            <a:pPr marL="0" indent="0">
              <a:buNone/>
            </a:pPr>
            <a:r>
              <a:rPr lang="en-US" dirty="0"/>
              <a:t>CXH primarily uses Gu Mai or Bu Gu Mai to indicate whether to needle Ren or Du channel. He views this as the most important</a:t>
            </a:r>
          </a:p>
          <a:p>
            <a:r>
              <a:rPr lang="en-US" dirty="0"/>
              <a:t>Gu Mai--- Ren Mai (indicates Evil qi exuberance in the interior), the pulse has force and agitated. Accumulation in the Yin. </a:t>
            </a:r>
          </a:p>
          <a:p>
            <a:r>
              <a:rPr lang="en-US" dirty="0"/>
              <a:t>Bu Gu Mai- Du Mai (indicates Zheng qi vacuity). disease lies in Qi vacuity</a:t>
            </a:r>
          </a:p>
          <a:p>
            <a:pPr marL="0" indent="0">
              <a:buNone/>
            </a:pPr>
            <a:r>
              <a:rPr lang="en-US" dirty="0"/>
              <a:t>Gu Mai- Regardless of pulse strength, when pressing gradually from the skin surface down to the bone, the pulsation is clearly felt directly under the fingers throughout the entire process, without interruption</a:t>
            </a:r>
          </a:p>
          <a:p>
            <a:pPr marL="0" indent="0">
              <a:buNone/>
            </a:pPr>
            <a:r>
              <a:rPr lang="en-US" dirty="0"/>
              <a:t>Bu Gu Mai– regardless of pulse strength, when pressing gradually from surface to bone, there is a level which no force is felt directly under the fingertips. Instead, the force is felt on the sides of the fingers with flicking sensation. </a:t>
            </a:r>
          </a:p>
          <a:p>
            <a:pPr marL="0" indent="0">
              <a:buNone/>
            </a:pPr>
            <a:endParaRPr lang="en-US" dirty="0"/>
          </a:p>
        </p:txBody>
      </p:sp>
    </p:spTree>
    <p:extLst>
      <p:ext uri="{BB962C8B-B14F-4D97-AF65-F5344CB8AC3E}">
        <p14:creationId xmlns:p14="http://schemas.microsoft.com/office/powerpoint/2010/main" val="16280522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3D797-A434-C0A1-045F-F814C8B5AA7D}"/>
              </a:ext>
            </a:extLst>
          </p:cNvPr>
          <p:cNvSpPr>
            <a:spLocks noGrp="1"/>
          </p:cNvSpPr>
          <p:nvPr>
            <p:ph type="title"/>
          </p:nvPr>
        </p:nvSpPr>
        <p:spPr/>
        <p:txBody>
          <a:bodyPr/>
          <a:lstStyle/>
          <a:p>
            <a:r>
              <a:rPr lang="en-US" dirty="0"/>
              <a:t>Quan Xi </a:t>
            </a:r>
            <a:r>
              <a:rPr lang="zh-CN" altLang="en-US" dirty="0"/>
              <a:t>全息</a:t>
            </a:r>
            <a:r>
              <a:rPr lang="en-US" altLang="zh-CN" dirty="0"/>
              <a:t> Holographic </a:t>
            </a:r>
            <a:r>
              <a:rPr lang="en-US" dirty="0"/>
              <a:t>Model </a:t>
            </a:r>
          </a:p>
        </p:txBody>
      </p:sp>
      <p:sp>
        <p:nvSpPr>
          <p:cNvPr id="3" name="Content Placeholder 2">
            <a:extLst>
              <a:ext uri="{FF2B5EF4-FFF2-40B4-BE49-F238E27FC236}">
                <a16:creationId xmlns:a16="http://schemas.microsoft.com/office/drawing/2014/main" id="{8E19E5DC-E161-7458-00E0-85030F69D25F}"/>
              </a:ext>
            </a:extLst>
          </p:cNvPr>
          <p:cNvSpPr>
            <a:spLocks noGrp="1"/>
          </p:cNvSpPr>
          <p:nvPr>
            <p:ph idx="1"/>
          </p:nvPr>
        </p:nvSpPr>
        <p:spPr/>
        <p:txBody>
          <a:bodyPr/>
          <a:lstStyle/>
          <a:p>
            <a:r>
              <a:rPr lang="en-US" dirty="0"/>
              <a:t>The left cun kou governs Blood. This is Ren mai</a:t>
            </a:r>
          </a:p>
          <a:p>
            <a:r>
              <a:rPr lang="en-US" dirty="0"/>
              <a:t>The right cun kou governs Qi. This is Du mai.</a:t>
            </a:r>
          </a:p>
          <a:p>
            <a:r>
              <a:rPr lang="en-US" dirty="0"/>
              <a:t>The Ren and Du each has its own three sections. Based of a Quan xi/ holographic model </a:t>
            </a:r>
            <a:r>
              <a:rPr lang="zh-CN" altLang="en-US" dirty="0"/>
              <a:t>全息 </a:t>
            </a:r>
          </a:p>
          <a:p>
            <a:r>
              <a:rPr lang="en-US" dirty="0"/>
              <a:t>Above the Diaphragm is the Upper</a:t>
            </a:r>
          </a:p>
          <a:p>
            <a:r>
              <a:rPr lang="en-US" dirty="0"/>
              <a:t>Below the diaphragm to the umbilicus is the Middle</a:t>
            </a:r>
          </a:p>
          <a:p>
            <a:r>
              <a:rPr lang="en-US" dirty="0"/>
              <a:t>Below the Umbilicus is the Lower</a:t>
            </a:r>
          </a:p>
          <a:p>
            <a:r>
              <a:rPr lang="en-US" dirty="0"/>
              <a:t>If one finds the </a:t>
            </a:r>
            <a:r>
              <a:rPr lang="zh-CN" altLang="en-US" dirty="0"/>
              <a:t>郁动 </a:t>
            </a:r>
            <a:r>
              <a:rPr lang="en-US" dirty="0"/>
              <a:t>pulse in the Guan, with a Gu mai, we can look for Ren mai section in the middle</a:t>
            </a:r>
          </a:p>
          <a:p>
            <a:endParaRPr lang="en-US" dirty="0"/>
          </a:p>
        </p:txBody>
      </p:sp>
    </p:spTree>
    <p:extLst>
      <p:ext uri="{BB962C8B-B14F-4D97-AF65-F5344CB8AC3E}">
        <p14:creationId xmlns:p14="http://schemas.microsoft.com/office/powerpoint/2010/main" val="5944796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649A2-E32A-E749-B27F-C9C7325CA5ED}"/>
              </a:ext>
            </a:extLst>
          </p:cNvPr>
          <p:cNvSpPr>
            <a:spLocks noGrp="1"/>
          </p:cNvSpPr>
          <p:nvPr>
            <p:ph type="title"/>
          </p:nvPr>
        </p:nvSpPr>
        <p:spPr/>
        <p:txBody>
          <a:bodyPr/>
          <a:lstStyle/>
          <a:p>
            <a:r>
              <a:rPr lang="en-US" dirty="0"/>
              <a:t>Tung acupuncture on “Ji </a:t>
            </a:r>
            <a:r>
              <a:rPr lang="zh-CN" altLang="en-US" dirty="0"/>
              <a:t>脊</a:t>
            </a:r>
            <a:r>
              <a:rPr lang="en-US" dirty="0"/>
              <a:t>” and Nao </a:t>
            </a:r>
            <a:r>
              <a:rPr lang="zh-CN" altLang="en-US" dirty="0"/>
              <a:t>腦 </a:t>
            </a:r>
            <a:endParaRPr lang="en-US" dirty="0"/>
          </a:p>
        </p:txBody>
      </p:sp>
      <p:sp>
        <p:nvSpPr>
          <p:cNvPr id="3" name="Content Placeholder 2">
            <a:extLst>
              <a:ext uri="{FF2B5EF4-FFF2-40B4-BE49-F238E27FC236}">
                <a16:creationId xmlns:a16="http://schemas.microsoft.com/office/drawing/2014/main" id="{88125CB5-3EDA-4F2B-D819-6F623DC0AD51}"/>
              </a:ext>
            </a:extLst>
          </p:cNvPr>
          <p:cNvSpPr>
            <a:spLocks noGrp="1"/>
          </p:cNvSpPr>
          <p:nvPr>
            <p:ph idx="1"/>
          </p:nvPr>
        </p:nvSpPr>
        <p:spPr/>
        <p:txBody>
          <a:bodyPr/>
          <a:lstStyle/>
          <a:p>
            <a:r>
              <a:rPr lang="en-US" dirty="0"/>
              <a:t>To treat Neurological conditions in Tung, we can Guide the effect to the Central nervous system, this is reflected in the Tung categorization of “Substantial organs/ shí tǐ  zàng qì </a:t>
            </a:r>
            <a:r>
              <a:rPr lang="zh-CN" altLang="en-US" dirty="0"/>
              <a:t>實體臟器</a:t>
            </a:r>
            <a:r>
              <a:rPr lang="en-US" altLang="zh-CN" dirty="0"/>
              <a:t>”. Notice how certain points have a correspondence to an anatomical entity, be it the Uterus, the Bowels, the Sternum, the Spine, the Marrow, etc. </a:t>
            </a:r>
          </a:p>
          <a:p>
            <a:pPr marL="0" indent="0">
              <a:buNone/>
            </a:pPr>
            <a:endParaRPr lang="en-US" altLang="zh-CN" dirty="0"/>
          </a:p>
          <a:p>
            <a:pPr marL="0" indent="0">
              <a:buNone/>
            </a:pPr>
            <a:r>
              <a:rPr lang="en-US" altLang="zh-CN" dirty="0"/>
              <a:t>For Neurological medicine, we will focus on points that have a Spine/ Ji and a Brain/ Nao correspondence.  One can also argue the Ji zhui/ vertebral correspondence </a:t>
            </a:r>
            <a:r>
              <a:rPr lang="zh-CN" altLang="en-US" dirty="0"/>
              <a:t>脊椎</a:t>
            </a:r>
            <a:endParaRPr lang="en-US" altLang="zh-CN" dirty="0"/>
          </a:p>
          <a:p>
            <a:pPr marL="0" indent="0">
              <a:buNone/>
            </a:pPr>
            <a:endParaRPr lang="en-US" altLang="zh-CN" dirty="0"/>
          </a:p>
          <a:p>
            <a:pPr marL="0" indent="0">
              <a:buNone/>
            </a:pPr>
            <a:r>
              <a:rPr lang="en-US" altLang="zh-CN" dirty="0"/>
              <a:t>Points with a focus on the Spine and Brain are numerable, and there’s different categories of strength within them. </a:t>
            </a:r>
          </a:p>
          <a:p>
            <a:pPr marL="0" indent="0">
              <a:buNone/>
            </a:pPr>
            <a:r>
              <a:rPr lang="en-US" altLang="zh-CN" dirty="0"/>
              <a:t> </a:t>
            </a:r>
            <a:endParaRPr lang="en-US" dirty="0"/>
          </a:p>
        </p:txBody>
      </p:sp>
    </p:spTree>
    <p:extLst>
      <p:ext uri="{BB962C8B-B14F-4D97-AF65-F5344CB8AC3E}">
        <p14:creationId xmlns:p14="http://schemas.microsoft.com/office/powerpoint/2010/main" val="35576763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EFD4B-3CBB-3B49-5198-171215F32348}"/>
              </a:ext>
            </a:extLst>
          </p:cNvPr>
          <p:cNvSpPr>
            <a:spLocks noGrp="1"/>
          </p:cNvSpPr>
          <p:nvPr>
            <p:ph type="title"/>
          </p:nvPr>
        </p:nvSpPr>
        <p:spPr>
          <a:xfrm>
            <a:off x="612648" y="457200"/>
            <a:ext cx="10954512" cy="795528"/>
          </a:xfrm>
        </p:spPr>
        <p:txBody>
          <a:bodyPr anchor="ctr">
            <a:normAutofit/>
          </a:bodyPr>
          <a:lstStyle/>
          <a:p>
            <a:r>
              <a:rPr lang="en-US" dirty="0"/>
              <a:t>Brain correspondence</a:t>
            </a:r>
          </a:p>
        </p:txBody>
      </p:sp>
      <p:sp>
        <p:nvSpPr>
          <p:cNvPr id="3" name="Content Placeholder 2">
            <a:extLst>
              <a:ext uri="{FF2B5EF4-FFF2-40B4-BE49-F238E27FC236}">
                <a16:creationId xmlns:a16="http://schemas.microsoft.com/office/drawing/2014/main" id="{BA2B0890-B9DD-EF5C-D4CD-21352DCFBE54}"/>
              </a:ext>
            </a:extLst>
          </p:cNvPr>
          <p:cNvSpPr>
            <a:spLocks noGrp="1"/>
          </p:cNvSpPr>
          <p:nvPr>
            <p:ph idx="1"/>
          </p:nvPr>
        </p:nvSpPr>
        <p:spPr>
          <a:xfrm>
            <a:off x="612648" y="1362455"/>
            <a:ext cx="5382006" cy="4956047"/>
          </a:xfrm>
        </p:spPr>
        <p:txBody>
          <a:bodyPr>
            <a:normAutofit/>
          </a:bodyPr>
          <a:lstStyle/>
          <a:p>
            <a:pPr>
              <a:lnSpc>
                <a:spcPct val="110000"/>
              </a:lnSpc>
            </a:pPr>
            <a:r>
              <a:rPr lang="en-US" sz="1500" dirty="0"/>
              <a:t>The points with a commanding channel </a:t>
            </a:r>
            <a:r>
              <a:rPr lang="zh-CN" altLang="en-US" sz="1500" dirty="0"/>
              <a:t>縂神經 </a:t>
            </a:r>
            <a:r>
              <a:rPr lang="en-US" altLang="zh-CN" sz="1500" dirty="0"/>
              <a:t>correspondence to the Brain are Zheng Jin 77.01, Zheng  Zong 77.02, and Zheng Hui 1010.01 and  Hou Hui 1010.06.  Qian hui 1010.05 has an Accessory </a:t>
            </a:r>
            <a:r>
              <a:rPr lang="zh-CN" altLang="en-US" sz="1500" dirty="0"/>
              <a:t>副神经 </a:t>
            </a:r>
            <a:r>
              <a:rPr lang="en-US" altLang="zh-CN" sz="1500" dirty="0"/>
              <a:t>channel resonance. </a:t>
            </a:r>
          </a:p>
          <a:p>
            <a:pPr marL="0" indent="0">
              <a:lnSpc>
                <a:spcPct val="110000"/>
              </a:lnSpc>
              <a:buNone/>
            </a:pPr>
            <a:r>
              <a:rPr lang="en-US" sz="1500" dirty="0"/>
              <a:t>Zheng jin is in Foot Taiyang, Taiyang channels enter the Brain. </a:t>
            </a:r>
          </a:p>
          <a:p>
            <a:pPr marL="0" indent="0">
              <a:lnSpc>
                <a:spcPct val="110000"/>
              </a:lnSpc>
              <a:buNone/>
            </a:pPr>
            <a:r>
              <a:rPr lang="en-US" sz="1500" dirty="0"/>
              <a:t>Zheng Hui is in the Du Mai</a:t>
            </a:r>
            <a:r>
              <a:rPr lang="zh-CN" altLang="en-US" sz="1500" dirty="0"/>
              <a:t>，</a:t>
            </a:r>
            <a:r>
              <a:rPr lang="en-US" altLang="zh-CN" sz="1500" dirty="0"/>
              <a:t>the Sea of Yang</a:t>
            </a:r>
          </a:p>
          <a:p>
            <a:pPr marL="0" indent="0">
              <a:lnSpc>
                <a:spcPct val="110000"/>
              </a:lnSpc>
              <a:buNone/>
            </a:pPr>
            <a:r>
              <a:rPr lang="zh-CN" altLang="en-US" sz="1500" dirty="0"/>
              <a:t> </a:t>
            </a:r>
            <a:r>
              <a:rPr lang="en-US" sz="1500" dirty="0"/>
              <a:t> </a:t>
            </a:r>
          </a:p>
          <a:p>
            <a:pPr marL="0" indent="0">
              <a:lnSpc>
                <a:spcPct val="110000"/>
              </a:lnSpc>
              <a:buNone/>
            </a:pPr>
            <a:r>
              <a:rPr lang="en-US" sz="1500" dirty="0"/>
              <a:t>Additionally, Shui Xiang 66.14, Shui Xian 66.15, Zhen Jing Jing 1010.08 has a Brain anatomical region </a:t>
            </a:r>
            <a:r>
              <a:rPr lang="zh-CN" altLang="en-US" sz="1500" dirty="0"/>
              <a:t>腦解部</a:t>
            </a:r>
            <a:endParaRPr lang="en-US" altLang="zh-CN" sz="1500" dirty="0"/>
          </a:p>
          <a:p>
            <a:pPr marL="0" indent="0">
              <a:lnSpc>
                <a:spcPct val="110000"/>
              </a:lnSpc>
              <a:buNone/>
            </a:pPr>
            <a:endParaRPr lang="en-US" sz="1500" dirty="0"/>
          </a:p>
          <a:p>
            <a:pPr marL="0" indent="0">
              <a:lnSpc>
                <a:spcPct val="110000"/>
              </a:lnSpc>
              <a:buNone/>
            </a:pPr>
            <a:r>
              <a:rPr lang="en-US" sz="1500" dirty="0"/>
              <a:t>For Multiple Sclerosis and Myoasthenia Gravis, we can also think of Zheng Ji/ Correct the Spine 44.24 (points in the Hand Yangming).</a:t>
            </a:r>
            <a:r>
              <a:rPr lang="zh-CN" altLang="en-US" sz="1500" dirty="0"/>
              <a:t> </a:t>
            </a:r>
            <a:r>
              <a:rPr lang="en-US" altLang="zh-CN" sz="1500" dirty="0"/>
              <a:t>We</a:t>
            </a:r>
            <a:r>
              <a:rPr lang="zh-CN" altLang="en-US" sz="1500" dirty="0"/>
              <a:t> </a:t>
            </a:r>
            <a:r>
              <a:rPr lang="en-US" altLang="zh-CN" sz="1500" dirty="0"/>
              <a:t>can</a:t>
            </a:r>
            <a:r>
              <a:rPr lang="zh-CN" altLang="en-US" sz="1500" dirty="0"/>
              <a:t> </a:t>
            </a:r>
            <a:r>
              <a:rPr lang="en-US" altLang="zh-CN" sz="1500" dirty="0"/>
              <a:t>also</a:t>
            </a:r>
            <a:r>
              <a:rPr lang="zh-CN" altLang="en-US" sz="1500" dirty="0"/>
              <a:t> </a:t>
            </a:r>
            <a:r>
              <a:rPr lang="en-US" altLang="zh-CN" sz="1500" dirty="0"/>
              <a:t>think</a:t>
            </a:r>
            <a:r>
              <a:rPr lang="zh-CN" altLang="en-US" sz="1500" dirty="0"/>
              <a:t> </a:t>
            </a:r>
            <a:r>
              <a:rPr lang="en-US" altLang="zh-CN" sz="1500" dirty="0"/>
              <a:t>of</a:t>
            </a:r>
            <a:r>
              <a:rPr lang="zh-CN" altLang="en-US" sz="1500" dirty="0"/>
              <a:t> </a:t>
            </a:r>
            <a:r>
              <a:rPr lang="en-US" altLang="zh-CN" sz="1500" dirty="0"/>
              <a:t>Hui</a:t>
            </a:r>
            <a:r>
              <a:rPr lang="zh-CN" altLang="en-US" sz="1500" dirty="0"/>
              <a:t> </a:t>
            </a:r>
            <a:r>
              <a:rPr lang="en-US" altLang="zh-CN" sz="1500" dirty="0"/>
              <a:t>Zhui</a:t>
            </a:r>
            <a:r>
              <a:rPr lang="zh-CN" altLang="en-US" sz="1500" dirty="0"/>
              <a:t> </a:t>
            </a:r>
            <a:r>
              <a:rPr lang="en-US" altLang="zh-CN" sz="1500" dirty="0"/>
              <a:t>44.02,</a:t>
            </a:r>
            <a:r>
              <a:rPr lang="zh-CN" altLang="en-US" sz="1500" dirty="0"/>
              <a:t> </a:t>
            </a:r>
            <a:r>
              <a:rPr lang="en-US" altLang="zh-CN" sz="1500" dirty="0"/>
              <a:t>located in Hand Shaoyang, with correspondence to the Vertebrae. </a:t>
            </a:r>
            <a:r>
              <a:rPr lang="zh-CN" altLang="en-US" sz="1500" dirty="0"/>
              <a:t> </a:t>
            </a:r>
            <a:endParaRPr lang="en-US" sz="1500" dirty="0"/>
          </a:p>
        </p:txBody>
      </p:sp>
      <p:pic>
        <p:nvPicPr>
          <p:cNvPr id="4" name="Picture 3">
            <a:extLst>
              <a:ext uri="{FF2B5EF4-FFF2-40B4-BE49-F238E27FC236}">
                <a16:creationId xmlns:a16="http://schemas.microsoft.com/office/drawing/2014/main" id="{5DBA9EB9-7368-61D2-A100-2A0F8D124371}"/>
              </a:ext>
            </a:extLst>
          </p:cNvPr>
          <p:cNvPicPr>
            <a:picLocks noChangeAspect="1"/>
          </p:cNvPicPr>
          <p:nvPr/>
        </p:nvPicPr>
        <p:blipFill>
          <a:blip r:embed="rId2"/>
          <a:srcRect l="26229" r="12687" b="1"/>
          <a:stretch>
            <a:fillRect/>
          </a:stretch>
        </p:blipFill>
        <p:spPr>
          <a:xfrm>
            <a:off x="6185154" y="1362455"/>
            <a:ext cx="5382006" cy="4956047"/>
          </a:xfrm>
          <a:prstGeom prst="rect">
            <a:avLst/>
          </a:prstGeom>
          <a:noFill/>
        </p:spPr>
      </p:pic>
    </p:spTree>
    <p:extLst>
      <p:ext uri="{BB962C8B-B14F-4D97-AF65-F5344CB8AC3E}">
        <p14:creationId xmlns:p14="http://schemas.microsoft.com/office/powerpoint/2010/main" val="42930208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7AAD5-2A92-C69D-E6BC-5A8CB3EC8C75}"/>
              </a:ext>
            </a:extLst>
          </p:cNvPr>
          <p:cNvSpPr>
            <a:spLocks noGrp="1"/>
          </p:cNvSpPr>
          <p:nvPr>
            <p:ph type="title"/>
          </p:nvPr>
        </p:nvSpPr>
        <p:spPr>
          <a:xfrm>
            <a:off x="612648" y="457200"/>
            <a:ext cx="10954512" cy="795528"/>
          </a:xfrm>
        </p:spPr>
        <p:txBody>
          <a:bodyPr anchor="ctr">
            <a:normAutofit/>
          </a:bodyPr>
          <a:lstStyle/>
          <a:p>
            <a:r>
              <a:rPr lang="en-US" dirty="0"/>
              <a:t>Zheng Ji </a:t>
            </a:r>
            <a:r>
              <a:rPr lang="zh-CN" altLang="en-US" dirty="0"/>
              <a:t>正脊</a:t>
            </a:r>
            <a:endParaRPr lang="en-US" dirty="0"/>
          </a:p>
        </p:txBody>
      </p:sp>
      <p:pic>
        <p:nvPicPr>
          <p:cNvPr id="5" name="Picture 4" descr="A drawing of a leg&#10;&#10;AI-generated content may be incorrect.">
            <a:extLst>
              <a:ext uri="{FF2B5EF4-FFF2-40B4-BE49-F238E27FC236}">
                <a16:creationId xmlns:a16="http://schemas.microsoft.com/office/drawing/2014/main" id="{F797C9F9-3441-9CE7-9B68-8766C12BCE31}"/>
              </a:ext>
            </a:extLst>
          </p:cNvPr>
          <p:cNvPicPr>
            <a:picLocks noChangeAspect="1"/>
          </p:cNvPicPr>
          <p:nvPr/>
        </p:nvPicPr>
        <p:blipFill>
          <a:blip r:embed="rId2"/>
          <a:stretch>
            <a:fillRect/>
          </a:stretch>
        </p:blipFill>
        <p:spPr>
          <a:xfrm>
            <a:off x="825627" y="1362455"/>
            <a:ext cx="4956047" cy="4956047"/>
          </a:xfrm>
          <a:prstGeom prst="rect">
            <a:avLst/>
          </a:prstGeom>
          <a:noFill/>
        </p:spPr>
      </p:pic>
      <p:pic>
        <p:nvPicPr>
          <p:cNvPr id="4" name="Content Placeholder 3" descr="A person's arm with lines on it&#10;&#10;AI-generated content may be incorrect.">
            <a:extLst>
              <a:ext uri="{FF2B5EF4-FFF2-40B4-BE49-F238E27FC236}">
                <a16:creationId xmlns:a16="http://schemas.microsoft.com/office/drawing/2014/main" id="{54B97C36-8525-1B31-8E20-CC167E0AB98E}"/>
              </a:ext>
            </a:extLst>
          </p:cNvPr>
          <p:cNvPicPr>
            <a:picLocks noGrp="1" noChangeAspect="1"/>
          </p:cNvPicPr>
          <p:nvPr>
            <p:ph idx="1"/>
          </p:nvPr>
        </p:nvPicPr>
        <p:blipFill>
          <a:blip r:embed="rId3"/>
          <a:stretch>
            <a:fillRect/>
          </a:stretch>
        </p:blipFill>
        <p:spPr>
          <a:xfrm>
            <a:off x="6453889" y="1362455"/>
            <a:ext cx="4844535" cy="4956047"/>
          </a:xfrm>
          <a:prstGeom prst="rect">
            <a:avLst/>
          </a:prstGeom>
          <a:noFill/>
        </p:spPr>
      </p:pic>
    </p:spTree>
    <p:extLst>
      <p:ext uri="{BB962C8B-B14F-4D97-AF65-F5344CB8AC3E}">
        <p14:creationId xmlns:p14="http://schemas.microsoft.com/office/powerpoint/2010/main" val="19926562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BB5BA-9133-1BA8-5919-9F67C2C97B4C}"/>
              </a:ext>
            </a:extLst>
          </p:cNvPr>
          <p:cNvSpPr>
            <a:spLocks noGrp="1"/>
          </p:cNvSpPr>
          <p:nvPr>
            <p:ph type="ctrTitle"/>
          </p:nvPr>
        </p:nvSpPr>
        <p:spPr>
          <a:xfrm>
            <a:off x="8247888" y="713232"/>
            <a:ext cx="3364992" cy="3227832"/>
          </a:xfrm>
        </p:spPr>
        <p:txBody>
          <a:bodyPr anchor="t">
            <a:normAutofit/>
          </a:bodyPr>
          <a:lstStyle/>
          <a:p>
            <a:r>
              <a:rPr lang="en-US" dirty="0"/>
              <a:t>San hui </a:t>
            </a:r>
          </a:p>
        </p:txBody>
      </p:sp>
      <p:sp>
        <p:nvSpPr>
          <p:cNvPr id="9" name="Subtitle 2">
            <a:extLst>
              <a:ext uri="{FF2B5EF4-FFF2-40B4-BE49-F238E27FC236}">
                <a16:creationId xmlns:a16="http://schemas.microsoft.com/office/drawing/2014/main" id="{59916E83-78A0-A67C-8409-89E429EF48F2}"/>
              </a:ext>
            </a:extLst>
          </p:cNvPr>
          <p:cNvSpPr>
            <a:spLocks noGrp="1"/>
          </p:cNvSpPr>
          <p:nvPr>
            <p:ph type="subTitle" idx="1"/>
          </p:nvPr>
        </p:nvSpPr>
        <p:spPr>
          <a:xfrm>
            <a:off x="8247888" y="5138927"/>
            <a:ext cx="3200400" cy="1197864"/>
          </a:xfrm>
        </p:spPr>
        <p:txBody>
          <a:bodyPr>
            <a:normAutofit fontScale="40000" lnSpcReduction="20000"/>
          </a:bodyPr>
          <a:lstStyle/>
          <a:p>
            <a:r>
              <a:rPr lang="en-US" dirty="0"/>
              <a:t>Treats the Primordial Shen </a:t>
            </a:r>
            <a:r>
              <a:rPr lang="zh-CN" altLang="en-US" dirty="0"/>
              <a:t>元神 </a:t>
            </a:r>
            <a:r>
              <a:rPr lang="en-US" altLang="zh-CN" dirty="0"/>
              <a:t>residing in the Extraordinary Fu (i.e. the brain). Treats it via the Du mai. Highest point of yang.</a:t>
            </a:r>
          </a:p>
          <a:p>
            <a:r>
              <a:rPr lang="en-US" dirty="0"/>
              <a:t>Effect depends on Tonifying or Draining (with or against the channel), depth of insertion, and hand manipulation,</a:t>
            </a:r>
          </a:p>
          <a:p>
            <a:r>
              <a:rPr lang="en-US" dirty="0"/>
              <a:t>Can raise Yang or Quell yang (jue yin interior wind or Du mai yang exuberance and blood vacuity headaches)</a:t>
            </a:r>
          </a:p>
        </p:txBody>
      </p:sp>
      <p:pic>
        <p:nvPicPr>
          <p:cNvPr id="4" name="Content Placeholder 3">
            <a:extLst>
              <a:ext uri="{FF2B5EF4-FFF2-40B4-BE49-F238E27FC236}">
                <a16:creationId xmlns:a16="http://schemas.microsoft.com/office/drawing/2014/main" id="{E7940D92-C963-C3D6-04AC-09AB800E2629}"/>
              </a:ext>
            </a:extLst>
          </p:cNvPr>
          <p:cNvPicPr>
            <a:picLocks noGrp="1" noChangeAspect="1"/>
          </p:cNvPicPr>
          <p:nvPr>
            <p:ph type="pic" sz="quarter" idx="13"/>
          </p:nvPr>
        </p:nvPicPr>
        <p:blipFill>
          <a:blip r:embed="rId2"/>
          <a:stretch/>
        </p:blipFill>
        <p:spPr>
          <a:xfrm>
            <a:off x="542393" y="0"/>
            <a:ext cx="6463665" cy="6858000"/>
          </a:xfrm>
          <a:prstGeom prst="rect">
            <a:avLst/>
          </a:prstGeom>
          <a:noFill/>
        </p:spPr>
      </p:pic>
    </p:spTree>
    <p:extLst>
      <p:ext uri="{BB962C8B-B14F-4D97-AF65-F5344CB8AC3E}">
        <p14:creationId xmlns:p14="http://schemas.microsoft.com/office/powerpoint/2010/main" val="19679943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5B457-FEE9-C3A3-5BA9-FF7CA01045C5}"/>
              </a:ext>
            </a:extLst>
          </p:cNvPr>
          <p:cNvSpPr>
            <a:spLocks noGrp="1"/>
          </p:cNvSpPr>
          <p:nvPr>
            <p:ph type="title"/>
          </p:nvPr>
        </p:nvSpPr>
        <p:spPr>
          <a:xfrm>
            <a:off x="612648" y="502920"/>
            <a:ext cx="3401568" cy="1444752"/>
          </a:xfrm>
        </p:spPr>
        <p:txBody>
          <a:bodyPr anchor="b">
            <a:normAutofit/>
          </a:bodyPr>
          <a:lstStyle/>
          <a:p>
            <a:r>
              <a:rPr lang="en-US" dirty="0"/>
              <a:t>Zhou Yuan, Zhou Kun, Zhou Lun</a:t>
            </a:r>
          </a:p>
        </p:txBody>
      </p:sp>
      <p:sp>
        <p:nvSpPr>
          <p:cNvPr id="11" name="Content Placeholder 3">
            <a:extLst>
              <a:ext uri="{FF2B5EF4-FFF2-40B4-BE49-F238E27FC236}">
                <a16:creationId xmlns:a16="http://schemas.microsoft.com/office/drawing/2014/main" id="{D4B397A3-BE48-9D34-BDC5-2F10BA75F17F}"/>
              </a:ext>
            </a:extLst>
          </p:cNvPr>
          <p:cNvSpPr>
            <a:spLocks noGrp="1"/>
          </p:cNvSpPr>
          <p:nvPr>
            <p:ph sz="quarter" idx="14"/>
          </p:nvPr>
        </p:nvSpPr>
        <p:spPr>
          <a:xfrm>
            <a:off x="612648" y="2084832"/>
            <a:ext cx="3401568" cy="4169664"/>
          </a:xfrm>
        </p:spPr>
        <p:txBody>
          <a:bodyPr>
            <a:normAutofit fontScale="70000" lnSpcReduction="20000"/>
          </a:bodyPr>
          <a:lstStyle/>
          <a:p>
            <a:pPr>
              <a:lnSpc>
                <a:spcPct val="110000"/>
              </a:lnSpc>
            </a:pPr>
            <a:r>
              <a:rPr lang="en-US" sz="1500" dirty="0"/>
              <a:t>1010.02-1010.04</a:t>
            </a:r>
          </a:p>
          <a:p>
            <a:pPr>
              <a:lnSpc>
                <a:spcPct val="110000"/>
              </a:lnSpc>
            </a:pPr>
            <a:r>
              <a:rPr lang="zh-CN" altLang="en-US" sz="1500" dirty="0"/>
              <a:t>州</a:t>
            </a:r>
            <a:r>
              <a:rPr lang="en-US" altLang="zh-CN" sz="1500" dirty="0"/>
              <a:t> Zhou Related to Taiyang</a:t>
            </a:r>
          </a:p>
          <a:p>
            <a:pPr>
              <a:lnSpc>
                <a:spcPct val="110000"/>
              </a:lnSpc>
            </a:pPr>
            <a:r>
              <a:rPr lang="en-US" sz="1500" dirty="0"/>
              <a:t>Form in Foot Yang</a:t>
            </a:r>
            <a:br>
              <a:rPr lang="en-US" sz="1500" dirty="0"/>
            </a:br>
            <a:r>
              <a:rPr lang="en-US" sz="1500" dirty="0"/>
              <a:t>Function in Lung</a:t>
            </a:r>
          </a:p>
          <a:p>
            <a:pPr>
              <a:lnSpc>
                <a:spcPct val="110000"/>
              </a:lnSpc>
            </a:pPr>
            <a:r>
              <a:rPr lang="en-US" sz="1500" dirty="0"/>
              <a:t>Neurologic dysfunction, muscle weakness, with respiratory dysfunction. Dermatomyositis as an example, or Amyotrophic Lateral sclerosis.  </a:t>
            </a:r>
          </a:p>
          <a:p>
            <a:pPr marL="0" indent="0">
              <a:lnSpc>
                <a:spcPct val="110000"/>
              </a:lnSpc>
              <a:buNone/>
            </a:pPr>
            <a:r>
              <a:rPr lang="en-US" sz="1500" dirty="0"/>
              <a:t>For loss of hand function: Combine with Ling gu da bai</a:t>
            </a:r>
          </a:p>
          <a:p>
            <a:pPr marL="0" indent="0">
              <a:lnSpc>
                <a:spcPct val="110000"/>
              </a:lnSpc>
              <a:buNone/>
            </a:pPr>
            <a:r>
              <a:rPr lang="en-US" sz="1500" dirty="0"/>
              <a:t>Loss of function of legs:  Si ma, Zhong Jiu Li</a:t>
            </a:r>
          </a:p>
          <a:p>
            <a:pPr marL="0" indent="0">
              <a:lnSpc>
                <a:spcPct val="110000"/>
              </a:lnSpc>
              <a:buNone/>
            </a:pPr>
            <a:r>
              <a:rPr lang="en-US" sz="1500" dirty="0"/>
              <a:t>Pain in limbs with swelling: Shui qu and Si zhi</a:t>
            </a:r>
          </a:p>
          <a:p>
            <a:pPr marL="0" indent="0">
              <a:lnSpc>
                <a:spcPct val="110000"/>
              </a:lnSpc>
              <a:buNone/>
            </a:pPr>
            <a:r>
              <a:rPr lang="en-US" sz="1500" dirty="0"/>
              <a:t>Phlegm in the brain’s orifice: Combine with San zhong</a:t>
            </a:r>
          </a:p>
          <a:p>
            <a:pPr marL="0" indent="0">
              <a:lnSpc>
                <a:spcPct val="110000"/>
              </a:lnSpc>
              <a:buNone/>
            </a:pPr>
            <a:r>
              <a:rPr lang="en-US" sz="1500" dirty="0"/>
              <a:t>Tumor in the brain: Wai san guan, add Shang Liu</a:t>
            </a:r>
          </a:p>
          <a:p>
            <a:pPr marL="0" indent="0">
              <a:lnSpc>
                <a:spcPct val="110000"/>
              </a:lnSpc>
              <a:buNone/>
            </a:pPr>
            <a:r>
              <a:rPr lang="en-US" sz="1500" dirty="0"/>
              <a:t>Can Dao Ma with Zheng Hui 1010.01.  Zheng Hui is better combined with Jian Zhong (brain-heart connection) and Zhou Yuan with Zhong Jiu Li (Lung connection)</a:t>
            </a:r>
          </a:p>
        </p:txBody>
      </p:sp>
      <p:pic>
        <p:nvPicPr>
          <p:cNvPr id="4" name="Content Placeholder 3">
            <a:extLst>
              <a:ext uri="{FF2B5EF4-FFF2-40B4-BE49-F238E27FC236}">
                <a16:creationId xmlns:a16="http://schemas.microsoft.com/office/drawing/2014/main" id="{5D8764CF-0AAF-DD0A-6FEA-E201901B7579}"/>
              </a:ext>
            </a:extLst>
          </p:cNvPr>
          <p:cNvPicPr>
            <a:picLocks noGrp="1" noChangeAspect="1"/>
          </p:cNvPicPr>
          <p:nvPr>
            <p:ph type="pic" sz="quarter" idx="15"/>
          </p:nvPr>
        </p:nvPicPr>
        <p:blipFill>
          <a:blip r:embed="rId2"/>
          <a:srcRect t="4931" b="4931"/>
          <a:stretch/>
        </p:blipFill>
        <p:spPr>
          <a:xfrm>
            <a:off x="4802819" y="67"/>
            <a:ext cx="7265819" cy="6857867"/>
          </a:xfrm>
          <a:prstGeom prst="rect">
            <a:avLst/>
          </a:prstGeom>
          <a:noFill/>
        </p:spPr>
      </p:pic>
    </p:spTree>
    <p:extLst>
      <p:ext uri="{BB962C8B-B14F-4D97-AF65-F5344CB8AC3E}">
        <p14:creationId xmlns:p14="http://schemas.microsoft.com/office/powerpoint/2010/main" val="1417487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E6218-C173-806E-DEA6-8209D0E50058}"/>
              </a:ext>
            </a:extLst>
          </p:cNvPr>
          <p:cNvSpPr>
            <a:spLocks noGrp="1"/>
          </p:cNvSpPr>
          <p:nvPr>
            <p:ph type="title"/>
          </p:nvPr>
        </p:nvSpPr>
        <p:spPr>
          <a:xfrm>
            <a:off x="612648" y="502920"/>
            <a:ext cx="4573413" cy="841248"/>
          </a:xfrm>
        </p:spPr>
        <p:txBody>
          <a:bodyPr anchor="b">
            <a:normAutofit/>
          </a:bodyPr>
          <a:lstStyle/>
          <a:p>
            <a:r>
              <a:rPr lang="en-US" sz="2700" dirty="0"/>
              <a:t>Wěi Zhèng </a:t>
            </a:r>
            <a:r>
              <a:rPr lang="zh-CN" altLang="en-US" sz="2700" dirty="0"/>
              <a:t>痿證 </a:t>
            </a:r>
            <a:r>
              <a:rPr lang="en-US" altLang="zh-CN" sz="2700" dirty="0"/>
              <a:t>(Atrophy/ wilting syndrome) </a:t>
            </a:r>
            <a:endParaRPr lang="en-US" sz="2700" dirty="0"/>
          </a:p>
        </p:txBody>
      </p:sp>
      <p:sp>
        <p:nvSpPr>
          <p:cNvPr id="3" name="Content Placeholder 2">
            <a:extLst>
              <a:ext uri="{FF2B5EF4-FFF2-40B4-BE49-F238E27FC236}">
                <a16:creationId xmlns:a16="http://schemas.microsoft.com/office/drawing/2014/main" id="{1950E6BE-4006-7BD6-DD8B-55AEA41625D5}"/>
              </a:ext>
            </a:extLst>
          </p:cNvPr>
          <p:cNvSpPr>
            <a:spLocks noGrp="1"/>
          </p:cNvSpPr>
          <p:nvPr>
            <p:ph sz="quarter" idx="14"/>
          </p:nvPr>
        </p:nvSpPr>
        <p:spPr>
          <a:xfrm>
            <a:off x="612648" y="1472184"/>
            <a:ext cx="4573413" cy="4782312"/>
          </a:xfrm>
        </p:spPr>
        <p:txBody>
          <a:bodyPr>
            <a:normAutofit/>
          </a:bodyPr>
          <a:lstStyle/>
          <a:p>
            <a:pPr>
              <a:lnSpc>
                <a:spcPct val="110000"/>
              </a:lnSpc>
            </a:pPr>
            <a:r>
              <a:rPr lang="en-US" sz="1500" dirty="0"/>
              <a:t>While Bi-impediments are often marked by inhibited function due to restriction in the tissue matrix, i.e. an impediment. Often characterized by pain, while Wei-atrophyos characterized by weakness and limpness preventing the lifting of the arms and legs. And eventually due to immobility, the atrophy/ wilting sets in. We can summarize it in three markers</a:t>
            </a:r>
          </a:p>
          <a:p>
            <a:pPr marL="342900" indent="-342900">
              <a:lnSpc>
                <a:spcPct val="110000"/>
              </a:lnSpc>
              <a:buAutoNum type="arabicPeriod"/>
            </a:pPr>
            <a:r>
              <a:rPr lang="zh-TW" altLang="en-US" sz="1500" dirty="0"/>
              <a:t>肢體筋脈弛緩，，</a:t>
            </a:r>
            <a:r>
              <a:rPr lang="en-US" sz="1500" dirty="0"/>
              <a:t>The limbs and sinews are slack, </a:t>
            </a:r>
          </a:p>
          <a:p>
            <a:pPr marL="342900" indent="-342900">
              <a:lnSpc>
                <a:spcPct val="110000"/>
              </a:lnSpc>
              <a:buAutoNum type="arabicPeriod"/>
            </a:pPr>
            <a:r>
              <a:rPr lang="en-US" sz="1500" dirty="0"/>
              <a:t>.</a:t>
            </a:r>
            <a:r>
              <a:rPr lang="zh-TW" altLang="en-US" sz="1500" dirty="0"/>
              <a:t>軟弱無力 </a:t>
            </a:r>
            <a:r>
              <a:rPr lang="en-US" altLang="zh-TW" sz="1500" dirty="0"/>
              <a:t>Overall weakness and without strength</a:t>
            </a:r>
            <a:endParaRPr lang="en-US" sz="1500" dirty="0"/>
          </a:p>
          <a:p>
            <a:pPr marL="0" indent="0">
              <a:lnSpc>
                <a:spcPct val="110000"/>
              </a:lnSpc>
              <a:buNone/>
            </a:pPr>
            <a:r>
              <a:rPr lang="en-US" sz="1500" dirty="0"/>
              <a:t>3.      </a:t>
            </a:r>
            <a:r>
              <a:rPr lang="zh-TW" altLang="en-US" sz="1500" dirty="0"/>
              <a:t>不能隨意運動 </a:t>
            </a:r>
            <a:r>
              <a:rPr lang="en-US" altLang="zh-TW" sz="1500" dirty="0"/>
              <a:t>Inability to move following one’s wishes</a:t>
            </a:r>
            <a:endParaRPr lang="en-US" sz="1500" dirty="0"/>
          </a:p>
        </p:txBody>
      </p:sp>
      <p:pic>
        <p:nvPicPr>
          <p:cNvPr id="4" name="Picture 3" descr="A black symbol on a white background&#10;&#10;AI-generated content may be incorrect.">
            <a:extLst>
              <a:ext uri="{FF2B5EF4-FFF2-40B4-BE49-F238E27FC236}">
                <a16:creationId xmlns:a16="http://schemas.microsoft.com/office/drawing/2014/main" id="{7ED0712A-E5F3-D9F3-6506-0DCF79BF6610}"/>
              </a:ext>
            </a:extLst>
          </p:cNvPr>
          <p:cNvPicPr>
            <a:picLocks noChangeAspect="1"/>
          </p:cNvPicPr>
          <p:nvPr/>
        </p:nvPicPr>
        <p:blipFill>
          <a:blip r:embed="rId2"/>
          <a:stretch>
            <a:fillRect/>
          </a:stretch>
        </p:blipFill>
        <p:spPr>
          <a:xfrm>
            <a:off x="5847250" y="0"/>
            <a:ext cx="6218694" cy="6858000"/>
          </a:xfrm>
          <a:prstGeom prst="rect">
            <a:avLst/>
          </a:prstGeom>
          <a:noFill/>
        </p:spPr>
      </p:pic>
    </p:spTree>
    <p:extLst>
      <p:ext uri="{BB962C8B-B14F-4D97-AF65-F5344CB8AC3E}">
        <p14:creationId xmlns:p14="http://schemas.microsoft.com/office/powerpoint/2010/main" val="11508518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17F38-67D4-B446-4A84-56F3A95F36F6}"/>
              </a:ext>
            </a:extLst>
          </p:cNvPr>
          <p:cNvSpPr>
            <a:spLocks noGrp="1"/>
          </p:cNvSpPr>
          <p:nvPr>
            <p:ph type="title"/>
          </p:nvPr>
        </p:nvSpPr>
        <p:spPr>
          <a:xfrm>
            <a:off x="612648" y="502920"/>
            <a:ext cx="4573413" cy="841248"/>
          </a:xfrm>
        </p:spPr>
        <p:txBody>
          <a:bodyPr anchor="b">
            <a:normAutofit/>
          </a:bodyPr>
          <a:lstStyle/>
          <a:p>
            <a:r>
              <a:rPr lang="en-US" sz="2700" dirty="0"/>
              <a:t>Huo Ying </a:t>
            </a:r>
            <a:r>
              <a:rPr lang="zh-CN" altLang="en-US" sz="2700" dirty="0"/>
              <a:t>火硬</a:t>
            </a:r>
            <a:r>
              <a:rPr lang="en-US" sz="2700" dirty="0"/>
              <a:t> and Huo zhu </a:t>
            </a:r>
            <a:r>
              <a:rPr lang="zh-CN" altLang="en-US" sz="2700" dirty="0"/>
              <a:t>火主</a:t>
            </a:r>
            <a:endParaRPr lang="en-US" sz="2700" dirty="0"/>
          </a:p>
        </p:txBody>
      </p:sp>
      <p:sp>
        <p:nvSpPr>
          <p:cNvPr id="9" name="Subtitle 2">
            <a:extLst>
              <a:ext uri="{FF2B5EF4-FFF2-40B4-BE49-F238E27FC236}">
                <a16:creationId xmlns:a16="http://schemas.microsoft.com/office/drawing/2014/main" id="{22E132E4-CF0B-40E2-B01F-A898AF82F81D}"/>
              </a:ext>
            </a:extLst>
          </p:cNvPr>
          <p:cNvSpPr>
            <a:spLocks noGrp="1"/>
          </p:cNvSpPr>
          <p:nvPr>
            <p:ph sz="quarter" idx="14"/>
          </p:nvPr>
        </p:nvSpPr>
        <p:spPr>
          <a:xfrm>
            <a:off x="612648" y="1472184"/>
            <a:ext cx="4573413" cy="4782312"/>
          </a:xfrm>
        </p:spPr>
        <p:txBody>
          <a:bodyPr>
            <a:normAutofit/>
          </a:bodyPr>
          <a:lstStyle/>
          <a:p>
            <a:r>
              <a:rPr lang="en-US" dirty="0"/>
              <a:t>Form in Jueyin</a:t>
            </a:r>
          </a:p>
          <a:p>
            <a:r>
              <a:rPr lang="en-US" dirty="0"/>
              <a:t>Function in Heart and Liver  (Huo ying </a:t>
            </a:r>
            <a:r>
              <a:rPr lang="zh-CN" altLang="en-US" dirty="0"/>
              <a:t>副之肝神经，支之心神经</a:t>
            </a:r>
            <a:r>
              <a:rPr lang="en-US" altLang="zh-CN" dirty="0"/>
              <a:t>). Huo zhu exclusively the heart </a:t>
            </a:r>
            <a:endParaRPr lang="en-US" dirty="0"/>
          </a:p>
          <a:p>
            <a:r>
              <a:rPr lang="en-US" dirty="0"/>
              <a:t>Effuse warm blood into the brain, the liver vessel ascends to the vertex, Wood engendering Fire. </a:t>
            </a:r>
          </a:p>
          <a:p>
            <a:r>
              <a:rPr lang="en-US" dirty="0"/>
              <a:t>Fire desires softness  </a:t>
            </a:r>
          </a:p>
          <a:p>
            <a:r>
              <a:rPr lang="en-US" altLang="zh-CN" dirty="0"/>
              <a:t>Huo ying treats Child disease affecting its mother </a:t>
            </a:r>
            <a:r>
              <a:rPr lang="zh-CN" altLang="en-US" dirty="0"/>
              <a:t>子病及母</a:t>
            </a:r>
            <a:endParaRPr lang="en-US" dirty="0"/>
          </a:p>
        </p:txBody>
      </p:sp>
      <p:pic>
        <p:nvPicPr>
          <p:cNvPr id="4" name="Content Placeholder 3">
            <a:extLst>
              <a:ext uri="{FF2B5EF4-FFF2-40B4-BE49-F238E27FC236}">
                <a16:creationId xmlns:a16="http://schemas.microsoft.com/office/drawing/2014/main" id="{A2645CEA-2A1E-38D0-7E56-939538901EC7}"/>
              </a:ext>
            </a:extLst>
          </p:cNvPr>
          <p:cNvPicPr>
            <a:picLocks noGrp="1" noChangeAspect="1"/>
          </p:cNvPicPr>
          <p:nvPr>
            <p:ph type="pic" sz="quarter" idx="15"/>
          </p:nvPr>
        </p:nvPicPr>
        <p:blipFill>
          <a:blip r:embed="rId2"/>
          <a:srcRect l="3382" r="1585"/>
          <a:stretch>
            <a:fillRect/>
          </a:stretch>
        </p:blipFill>
        <p:spPr>
          <a:xfrm>
            <a:off x="5844556" y="10"/>
            <a:ext cx="6224082" cy="6857990"/>
          </a:xfrm>
          <a:prstGeom prst="rect">
            <a:avLst/>
          </a:prstGeom>
          <a:noFill/>
        </p:spPr>
      </p:pic>
    </p:spTree>
    <p:extLst>
      <p:ext uri="{BB962C8B-B14F-4D97-AF65-F5344CB8AC3E}">
        <p14:creationId xmlns:p14="http://schemas.microsoft.com/office/powerpoint/2010/main" val="19395546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2947D-9972-5524-85FC-1099C4C6214B}"/>
              </a:ext>
            </a:extLst>
          </p:cNvPr>
          <p:cNvSpPr>
            <a:spLocks noGrp="1"/>
          </p:cNvSpPr>
          <p:nvPr>
            <p:ph type="title"/>
          </p:nvPr>
        </p:nvSpPr>
        <p:spPr/>
        <p:txBody>
          <a:bodyPr/>
          <a:lstStyle/>
          <a:p>
            <a:r>
              <a:rPr lang="en-US" dirty="0"/>
              <a:t>CXH on Marrow needling</a:t>
            </a:r>
          </a:p>
        </p:txBody>
      </p:sp>
      <p:sp>
        <p:nvSpPr>
          <p:cNvPr id="3" name="Content Placeholder 2">
            <a:extLst>
              <a:ext uri="{FF2B5EF4-FFF2-40B4-BE49-F238E27FC236}">
                <a16:creationId xmlns:a16="http://schemas.microsoft.com/office/drawing/2014/main" id="{7CCB27E2-3E1B-3083-82D7-858832C7136C}"/>
              </a:ext>
            </a:extLst>
          </p:cNvPr>
          <p:cNvSpPr>
            <a:spLocks noGrp="1"/>
          </p:cNvSpPr>
          <p:nvPr>
            <p:ph idx="1"/>
          </p:nvPr>
        </p:nvSpPr>
        <p:spPr/>
        <p:txBody>
          <a:bodyPr>
            <a:normAutofit fontScale="92500" lnSpcReduction="20000"/>
          </a:bodyPr>
          <a:lstStyle/>
          <a:p>
            <a:pPr marL="0" indent="0">
              <a:buNone/>
            </a:pPr>
            <a:r>
              <a:rPr lang="en-US" dirty="0"/>
              <a:t>Suwen 55 </a:t>
            </a:r>
            <a:r>
              <a:rPr lang="en-US" altLang="zh-TW" dirty="0"/>
              <a:t>《</a:t>
            </a:r>
            <a:r>
              <a:rPr lang="zh-TW" altLang="en-US" dirty="0"/>
              <a:t>長刺節論</a:t>
            </a:r>
            <a:r>
              <a:rPr lang="en-US" altLang="zh-TW" dirty="0"/>
              <a:t>》</a:t>
            </a:r>
          </a:p>
          <a:p>
            <a:pPr marL="0" indent="0">
              <a:buNone/>
            </a:pPr>
            <a:r>
              <a:rPr lang="en-US" altLang="zh-TW" dirty="0"/>
              <a:t>When one suffers from "great wind" (dà fēng), the bones and joints heavy, and the beard and eyebrows fall out. This called "great wind." Needle the muscles for this reason, Sweat emerges for a hundred days. Then needling into the bone marrow; this again causes sweating for one hundred days. Altogether, two hundred days. Once the beard and eyebrows grow back, the needling is stopped.</a:t>
            </a:r>
          </a:p>
          <a:p>
            <a:pPr marL="0" indent="0">
              <a:buNone/>
            </a:pPr>
            <a:r>
              <a:rPr lang="zh-TW" altLang="en-US" dirty="0"/>
              <a:t>病大風，骨節重，鬚眉墮，名曰大風，刺肌肉為故，汗出百日，刺骨髓，汗出百日，凡二百日，鬚眉生而止鍼</a:t>
            </a:r>
            <a:endParaRPr lang="en-US" altLang="zh-TW" dirty="0"/>
          </a:p>
          <a:p>
            <a:pPr marL="0" indent="0">
              <a:buNone/>
            </a:pPr>
            <a:r>
              <a:rPr lang="en-US" dirty="0"/>
              <a:t>Great wind is a type of Leprosy </a:t>
            </a:r>
            <a:r>
              <a:rPr lang="zh-CN" altLang="en-US" dirty="0"/>
              <a:t>痲瘋</a:t>
            </a:r>
            <a:endParaRPr lang="en-US" altLang="zh-CN" dirty="0"/>
          </a:p>
          <a:p>
            <a:pPr marL="0" indent="0">
              <a:buNone/>
            </a:pPr>
            <a:r>
              <a:rPr lang="en-US" dirty="0"/>
              <a:t>CXH remarks in the beginning of his acupuncture journey, he thought you could only needle the Qi caverns </a:t>
            </a:r>
            <a:r>
              <a:rPr lang="zh-CN" altLang="en-US" dirty="0"/>
              <a:t>氣 穴</a:t>
            </a:r>
            <a:r>
              <a:rPr lang="en-US" altLang="zh-CN" dirty="0"/>
              <a:t>, then </a:t>
            </a:r>
            <a:r>
              <a:rPr lang="en-US" dirty="0"/>
              <a:t> the Luo Mai </a:t>
            </a:r>
            <a:r>
              <a:rPr lang="zh-CN" altLang="en-US" dirty="0"/>
              <a:t>絡脈，</a:t>
            </a:r>
            <a:r>
              <a:rPr lang="en-US" altLang="zh-CN" dirty="0"/>
              <a:t>then Arteries </a:t>
            </a:r>
            <a:r>
              <a:rPr lang="zh-CN" altLang="en-US" dirty="0"/>
              <a:t>動脈</a:t>
            </a:r>
            <a:r>
              <a:rPr lang="en-US" altLang="zh-CN" dirty="0"/>
              <a:t>, then Bone </a:t>
            </a:r>
            <a:r>
              <a:rPr lang="zh-CN" altLang="en-US" dirty="0"/>
              <a:t>骨</a:t>
            </a:r>
            <a:r>
              <a:rPr lang="en-US" altLang="zh-CN" dirty="0"/>
              <a:t>, also</a:t>
            </a:r>
            <a:r>
              <a:rPr lang="zh-CN" altLang="en-US" dirty="0"/>
              <a:t> </a:t>
            </a:r>
            <a:r>
              <a:rPr lang="en-US" altLang="zh-CN" dirty="0"/>
              <a:t>Zang fu </a:t>
            </a:r>
            <a:r>
              <a:rPr lang="zh-CN" altLang="en-US" dirty="0"/>
              <a:t>臟腑</a:t>
            </a:r>
            <a:r>
              <a:rPr lang="en-US" altLang="zh-CN" dirty="0"/>
              <a:t>,</a:t>
            </a:r>
            <a:r>
              <a:rPr lang="zh-CN" altLang="en-US" dirty="0"/>
              <a:t> </a:t>
            </a:r>
            <a:r>
              <a:rPr lang="en-US" altLang="zh-CN" dirty="0"/>
              <a:t>and even the Marrow/ Sui </a:t>
            </a:r>
            <a:r>
              <a:rPr lang="zh-CN" altLang="en-US" dirty="0"/>
              <a:t>髓 </a:t>
            </a:r>
            <a:r>
              <a:rPr lang="en-US" altLang="zh-CN" dirty="0"/>
              <a:t>could be needled. </a:t>
            </a:r>
            <a:r>
              <a:rPr lang="zh-CN" altLang="en-US" dirty="0"/>
              <a:t>  </a:t>
            </a:r>
            <a:endParaRPr lang="en-US" altLang="zh-CN" dirty="0"/>
          </a:p>
          <a:p>
            <a:pPr marL="0" indent="0">
              <a:buNone/>
            </a:pPr>
            <a:r>
              <a:rPr lang="en-US" dirty="0"/>
              <a:t>He remarks seeing an older doctor, Zhang Ke Jia </a:t>
            </a:r>
            <a:r>
              <a:rPr lang="zh-CN" altLang="en-US" dirty="0"/>
              <a:t>張克家</a:t>
            </a:r>
            <a:r>
              <a:rPr lang="en-US" altLang="zh-CN" dirty="0"/>
              <a:t>,  </a:t>
            </a:r>
            <a:r>
              <a:rPr lang="en-US" dirty="0"/>
              <a:t>grandfather of one his classmates, performing marrow needling on a Schizophrenic patient. He would needle Ya Men (Du 15), Tao dao (Du 13), an unnamed point below T2, and Da zhui (Du 14). These 4 points were often combined with others to Disperse wind, transform phlegm, calm the heart-shen, and foster qi and blood. The needing depth of this points was extremely high, especially Da Zhui and the unnamed point. He would needle underneath the Dura membrane </a:t>
            </a:r>
            <a:r>
              <a:rPr lang="zh-CN" altLang="en-US" dirty="0"/>
              <a:t>硬脊膜下 </a:t>
            </a:r>
            <a:r>
              <a:rPr lang="en-US" altLang="zh-CN" dirty="0"/>
              <a:t>and upon reaching it the patient’s 4 limbs would often experience a twitch phenomenon </a:t>
            </a:r>
            <a:r>
              <a:rPr lang="zh-CN" altLang="en-US" dirty="0"/>
              <a:t>四肢抽搐象方</a:t>
            </a:r>
            <a:endParaRPr lang="en-US" dirty="0"/>
          </a:p>
        </p:txBody>
      </p:sp>
    </p:spTree>
    <p:extLst>
      <p:ext uri="{BB962C8B-B14F-4D97-AF65-F5344CB8AC3E}">
        <p14:creationId xmlns:p14="http://schemas.microsoft.com/office/powerpoint/2010/main" val="29176686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AA3CE-3A4F-7608-06F6-EB2912B5F12D}"/>
              </a:ext>
            </a:extLst>
          </p:cNvPr>
          <p:cNvSpPr>
            <a:spLocks noGrp="1"/>
          </p:cNvSpPr>
          <p:nvPr>
            <p:ph type="title"/>
          </p:nvPr>
        </p:nvSpPr>
        <p:spPr/>
        <p:txBody>
          <a:bodyPr/>
          <a:lstStyle/>
          <a:p>
            <a:r>
              <a:rPr lang="en-US" dirty="0"/>
              <a:t>Gu Sui </a:t>
            </a:r>
            <a:r>
              <a:rPr lang="zh-CN" altLang="en-US" dirty="0"/>
              <a:t>骨髓 </a:t>
            </a:r>
            <a:r>
              <a:rPr lang="en-US" dirty="0"/>
              <a:t>meaning </a:t>
            </a:r>
          </a:p>
        </p:txBody>
      </p:sp>
      <p:sp>
        <p:nvSpPr>
          <p:cNvPr id="5" name="Content Placeholder 4">
            <a:extLst>
              <a:ext uri="{FF2B5EF4-FFF2-40B4-BE49-F238E27FC236}">
                <a16:creationId xmlns:a16="http://schemas.microsoft.com/office/drawing/2014/main" id="{1F98FA35-63D2-4700-0ABA-FE3576096B78}"/>
              </a:ext>
            </a:extLst>
          </p:cNvPr>
          <p:cNvSpPr>
            <a:spLocks noGrp="1"/>
          </p:cNvSpPr>
          <p:nvPr>
            <p:ph idx="1"/>
          </p:nvPr>
        </p:nvSpPr>
        <p:spPr/>
        <p:txBody>
          <a:bodyPr>
            <a:normAutofit lnSpcReduction="10000"/>
          </a:bodyPr>
          <a:lstStyle/>
          <a:p>
            <a:pPr marL="0" indent="0">
              <a:buNone/>
            </a:pPr>
            <a:r>
              <a:rPr lang="en-US" dirty="0"/>
              <a:t>Chen Xiao Hui argues that the Bone marrow  is in fact the Ji sui </a:t>
            </a:r>
            <a:r>
              <a:rPr lang="zh-CN" altLang="en-US" dirty="0"/>
              <a:t>脊髓</a:t>
            </a:r>
            <a:r>
              <a:rPr lang="en-US" altLang="zh-CN" dirty="0"/>
              <a:t>/ Spinal cord. </a:t>
            </a:r>
          </a:p>
          <a:p>
            <a:pPr marL="0" indent="0">
              <a:buNone/>
            </a:pPr>
            <a:r>
              <a:rPr lang="en-US" dirty="0"/>
              <a:t>Suwen </a:t>
            </a:r>
            <a:r>
              <a:rPr lang="zh-CN" altLang="en-US" dirty="0"/>
              <a:t> </a:t>
            </a:r>
            <a:r>
              <a:rPr lang="en-US" altLang="zh-CN" dirty="0"/>
              <a:t>states </a:t>
            </a:r>
            <a:r>
              <a:rPr lang="en-US" dirty="0"/>
              <a:t>Piercing into the spinal marrow between the vertebrae causes hunchback (spinal deformity).(</a:t>
            </a:r>
            <a:r>
              <a:rPr lang="zh-CN" altLang="en-US" dirty="0"/>
              <a:t>刺脊間中髓，為伛。</a:t>
            </a:r>
            <a:r>
              <a:rPr lang="en-US" dirty="0"/>
              <a:t>Prohibitions on Needling</a:t>
            </a:r>
            <a:r>
              <a:rPr lang="en-US" altLang="zh-CN" dirty="0"/>
              <a:t>《</a:t>
            </a:r>
            <a:r>
              <a:rPr lang="zh-CN" altLang="en-US" dirty="0"/>
              <a:t>素問</a:t>
            </a:r>
            <a:r>
              <a:rPr lang="en-US" altLang="zh-CN" dirty="0"/>
              <a:t>·</a:t>
            </a:r>
            <a:r>
              <a:rPr lang="zh-CN" altLang="en-US" dirty="0"/>
              <a:t>刺禁</a:t>
            </a:r>
            <a:r>
              <a:rPr lang="en-US" altLang="zh-CN" dirty="0"/>
              <a:t>》</a:t>
            </a:r>
            <a:r>
              <a:rPr lang="zh-CN" altLang="en-US" dirty="0"/>
              <a:t>）</a:t>
            </a:r>
            <a:endParaRPr lang="en-US" altLang="zh-CN" dirty="0"/>
          </a:p>
          <a:p>
            <a:pPr marL="0" indent="0">
              <a:buNone/>
            </a:pPr>
            <a:r>
              <a:rPr lang="en-US" dirty="0"/>
              <a:t>The bones are the residence of the marrow</a:t>
            </a:r>
            <a:r>
              <a:rPr lang="zh-CN" altLang="en-US" dirty="0"/>
              <a:t>骨者，髓之府。</a:t>
            </a:r>
            <a:r>
              <a:rPr lang="en-US" dirty="0"/>
              <a:t> Essential Subtleties of the Pulse</a:t>
            </a:r>
            <a:r>
              <a:rPr lang="en-US" altLang="zh-CN" dirty="0"/>
              <a:t>《</a:t>
            </a:r>
            <a:r>
              <a:rPr lang="zh-CN" altLang="en-US" dirty="0"/>
              <a:t>素問</a:t>
            </a:r>
            <a:r>
              <a:rPr lang="en-US" altLang="zh-CN" dirty="0"/>
              <a:t>·</a:t>
            </a:r>
            <a:r>
              <a:rPr lang="zh-CN" altLang="en-US" dirty="0"/>
              <a:t>脈要精微論</a:t>
            </a:r>
            <a:r>
              <a:rPr lang="en-US" altLang="zh-CN" dirty="0"/>
              <a:t>》</a:t>
            </a:r>
          </a:p>
          <a:p>
            <a:pPr marL="0" indent="0">
              <a:buNone/>
            </a:pPr>
            <a:r>
              <a:rPr lang="en-US" dirty="0"/>
              <a:t>All types of marrow are associated with the brain.“</a:t>
            </a:r>
            <a:r>
              <a:rPr lang="zh-CN" altLang="en-US" dirty="0"/>
              <a:t>諸髓者皆屬於腦。</a:t>
            </a:r>
            <a:r>
              <a:rPr lang="en-US" altLang="zh-CN" dirty="0"/>
              <a:t>”G</a:t>
            </a:r>
            <a:r>
              <a:rPr lang="en-US" dirty="0"/>
              <a:t>eneration of the Five Viscera”</a:t>
            </a:r>
            <a:r>
              <a:rPr lang="en-US" altLang="zh-CN" dirty="0"/>
              <a:t>《</a:t>
            </a:r>
            <a:r>
              <a:rPr lang="zh-CN" altLang="en-US" dirty="0"/>
              <a:t>素問</a:t>
            </a:r>
            <a:r>
              <a:rPr lang="en-US" altLang="zh-CN" dirty="0"/>
              <a:t>·</a:t>
            </a:r>
            <a:r>
              <a:rPr lang="zh-CN" altLang="en-US" dirty="0"/>
              <a:t>五臟生成</a:t>
            </a:r>
            <a:r>
              <a:rPr lang="en-US" altLang="zh-CN" dirty="0"/>
              <a:t>》</a:t>
            </a:r>
          </a:p>
          <a:p>
            <a:pPr marL="0" indent="0">
              <a:buNone/>
            </a:pPr>
            <a:r>
              <a:rPr lang="en-US" dirty="0"/>
              <a:t>CXH states that it is routine for anesthesiologists </a:t>
            </a:r>
            <a:r>
              <a:rPr lang="zh-CN" altLang="en-US" dirty="0"/>
              <a:t>麻醉科醫生</a:t>
            </a:r>
            <a:r>
              <a:rPr lang="en-US" dirty="0"/>
              <a:t> to regularly needle the Stellate Ganglion root </a:t>
            </a:r>
            <a:r>
              <a:rPr lang="zh-CN" altLang="en-US" dirty="0"/>
              <a:t>星狀神經根</a:t>
            </a:r>
            <a:r>
              <a:rPr lang="en-US" dirty="0"/>
              <a:t> and Spinal nerve root </a:t>
            </a:r>
            <a:r>
              <a:rPr lang="zh-CN" altLang="en-US" dirty="0"/>
              <a:t>脊神經根</a:t>
            </a:r>
            <a:r>
              <a:rPr lang="en-US" dirty="0"/>
              <a:t> </a:t>
            </a:r>
          </a:p>
          <a:p>
            <a:pPr marL="0" indent="0">
              <a:buNone/>
            </a:pPr>
            <a:r>
              <a:rPr lang="en-US" dirty="0"/>
              <a:t>Now this is not to say I am advocated for Spinal dura needling, however this is an informative exposition on the possibilities of what Classical Acupuncture entailed. If someone has the right training, right anatomical understanding, and in the right setting, then one can expand one’s needling anatomical limitations. </a:t>
            </a:r>
          </a:p>
          <a:p>
            <a:pPr marL="0" indent="0">
              <a:buNone/>
            </a:pPr>
            <a:r>
              <a:rPr lang="en-US" dirty="0"/>
              <a:t>For Spinal cord needling, Chen Xiao Hui has his own methodology and process to work on deep spinal membranes. </a:t>
            </a:r>
          </a:p>
        </p:txBody>
      </p:sp>
    </p:spTree>
    <p:extLst>
      <p:ext uri="{BB962C8B-B14F-4D97-AF65-F5344CB8AC3E}">
        <p14:creationId xmlns:p14="http://schemas.microsoft.com/office/powerpoint/2010/main" val="29285901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A2246-FB37-936A-E699-7DF3486E5382}"/>
              </a:ext>
            </a:extLst>
          </p:cNvPr>
          <p:cNvSpPr>
            <a:spLocks noGrp="1"/>
          </p:cNvSpPr>
          <p:nvPr>
            <p:ph type="title"/>
          </p:nvPr>
        </p:nvSpPr>
        <p:spPr/>
        <p:txBody>
          <a:bodyPr/>
          <a:lstStyle/>
          <a:p>
            <a:r>
              <a:rPr lang="en-US" dirty="0"/>
              <a:t>Leg qi  </a:t>
            </a:r>
            <a:r>
              <a:rPr lang="zh-CN" altLang="en-US" dirty="0"/>
              <a:t>脚氣</a:t>
            </a:r>
            <a:endParaRPr lang="en-US" dirty="0"/>
          </a:p>
        </p:txBody>
      </p:sp>
      <p:sp>
        <p:nvSpPr>
          <p:cNvPr id="3" name="Content Placeholder 2">
            <a:extLst>
              <a:ext uri="{FF2B5EF4-FFF2-40B4-BE49-F238E27FC236}">
                <a16:creationId xmlns:a16="http://schemas.microsoft.com/office/drawing/2014/main" id="{4822ECE7-E1AC-A5C1-982F-A26613065665}"/>
              </a:ext>
            </a:extLst>
          </p:cNvPr>
          <p:cNvSpPr>
            <a:spLocks noGrp="1"/>
          </p:cNvSpPr>
          <p:nvPr>
            <p:ph idx="1"/>
          </p:nvPr>
        </p:nvSpPr>
        <p:spPr/>
        <p:txBody>
          <a:bodyPr>
            <a:normAutofit fontScale="85000" lnSpcReduction="10000"/>
          </a:bodyPr>
          <a:lstStyle/>
          <a:p>
            <a:pPr marL="0" indent="0">
              <a:buNone/>
            </a:pPr>
            <a:r>
              <a:rPr lang="en-US" dirty="0"/>
              <a:t>FOR ESSENCE STAGE of TREATMENT, for treating the Xian Tian </a:t>
            </a:r>
            <a:r>
              <a:rPr lang="zh-CN" altLang="en-US" dirty="0"/>
              <a:t>先天 </a:t>
            </a:r>
            <a:r>
              <a:rPr lang="en-US" altLang="zh-CN" dirty="0"/>
              <a:t>(Prenatal)</a:t>
            </a:r>
            <a:endParaRPr lang="en-US" dirty="0"/>
          </a:p>
          <a:p>
            <a:r>
              <a:rPr lang="en-US" dirty="0"/>
              <a:t>Shen qi wan </a:t>
            </a:r>
            <a:r>
              <a:rPr lang="zh-CN" altLang="en-US" dirty="0"/>
              <a:t>崔氏八味丸：</a:t>
            </a:r>
            <a:r>
              <a:rPr lang="en-US" dirty="0"/>
              <a:t>Cui’s Shi’s Bawei Wan : Treats Legs ascending upward, with lower abdominal numbness </a:t>
            </a:r>
            <a:r>
              <a:rPr lang="zh-CN" altLang="en-US" dirty="0"/>
              <a:t>治腳氣上入，小腹不仁 </a:t>
            </a:r>
            <a:endParaRPr lang="en-US" dirty="0"/>
          </a:p>
          <a:p>
            <a:pPr marL="0" indent="0">
              <a:buNone/>
            </a:pPr>
            <a:r>
              <a:rPr lang="en-US" dirty="0"/>
              <a:t>Kidney deficiency, with concomitant Liver essence deficiency. Treats the Sea of Marrow. Wind stirring from Yin xu and water stasis. Dry blood water patterns. </a:t>
            </a:r>
          </a:p>
          <a:p>
            <a:pPr marL="0" indent="0">
              <a:buNone/>
            </a:pPr>
            <a:endParaRPr lang="en-US" dirty="0"/>
          </a:p>
          <a:p>
            <a:r>
              <a:rPr lang="en-US" dirty="0"/>
              <a:t>Gui fu di huang tang </a:t>
            </a:r>
          </a:p>
          <a:p>
            <a:pPr marL="0" indent="0">
              <a:buNone/>
            </a:pPr>
            <a:r>
              <a:rPr lang="en-US" dirty="0"/>
              <a:t>Gui zhi replaced with Rou gui, more focused on warming the Yang. Less dryness, more cold water.  </a:t>
            </a:r>
          </a:p>
          <a:p>
            <a:pPr marL="0" indent="0">
              <a:buNone/>
            </a:pPr>
            <a:endParaRPr lang="en-US" dirty="0"/>
          </a:p>
          <a:p>
            <a:pPr marL="0" indent="0">
              <a:buNone/>
            </a:pPr>
            <a:r>
              <a:rPr lang="en-US" dirty="0"/>
              <a:t>Can also consider Li Ke’s</a:t>
            </a:r>
            <a:r>
              <a:rPr lang="zh-CN" altLang="en-US" dirty="0"/>
              <a:t> 李可 </a:t>
            </a:r>
            <a:r>
              <a:rPr lang="en-US" altLang="zh-CN" dirty="0"/>
              <a:t>Powder to Cultivate the Source and Consolidate the Root</a:t>
            </a:r>
            <a:r>
              <a:rPr lang="zh-CN" altLang="en-US" dirty="0"/>
              <a:t> </a:t>
            </a:r>
            <a:r>
              <a:rPr lang="en-US" dirty="0"/>
              <a:t> (Pei Yuan Gu Ben San </a:t>
            </a:r>
            <a:r>
              <a:rPr lang="zh-CN" altLang="en-US" dirty="0"/>
              <a:t>培元固本散</a:t>
            </a:r>
            <a:r>
              <a:rPr lang="en-US" altLang="zh-CN" dirty="0"/>
              <a:t>)  which treats All types of Severe deficiency syndromes that do not recover after prolonged depletion,  including congenital insufficiency, aging and degenerative decline, and immune deficiency</a:t>
            </a:r>
            <a:r>
              <a:rPr lang="zh-CN" altLang="en-US" dirty="0"/>
              <a:t>治一切久损不复之大虚证，先天不足，衰老退化，免疫缺陷</a:t>
            </a:r>
            <a:endParaRPr lang="en-US" altLang="zh-CN" dirty="0"/>
          </a:p>
          <a:p>
            <a:pPr marL="0" indent="0">
              <a:buNone/>
            </a:pPr>
            <a:r>
              <a:rPr lang="en-US" altLang="zh-CN" dirty="0"/>
              <a:t>Tāipán (</a:t>
            </a:r>
            <a:r>
              <a:rPr lang="zh-CN" altLang="en-US" dirty="0"/>
              <a:t>胎盘</a:t>
            </a:r>
            <a:r>
              <a:rPr lang="en-US" altLang="zh-CN" dirty="0"/>
              <a:t>) — 1–2 placentae, Lùróng (</a:t>
            </a:r>
            <a:r>
              <a:rPr lang="zh-CN" altLang="en-US" dirty="0"/>
              <a:t>鹿茸</a:t>
            </a:r>
            <a:r>
              <a:rPr lang="en-US" altLang="zh-CN" dirty="0"/>
              <a:t>) 30–50g, Hóngshēn (</a:t>
            </a:r>
            <a:r>
              <a:rPr lang="zh-CN" altLang="en-US" dirty="0"/>
              <a:t>红参</a:t>
            </a:r>
            <a:r>
              <a:rPr lang="en-US" altLang="zh-CN" dirty="0"/>
              <a:t>) — 50–100g, Wǔlíngzhī (</a:t>
            </a:r>
            <a:r>
              <a:rPr lang="zh-CN" altLang="en-US" dirty="0"/>
              <a:t>五灵脂</a:t>
            </a:r>
            <a:r>
              <a:rPr lang="en-US" altLang="zh-CN" dirty="0"/>
              <a:t>) — 30–50g, Sānqī (</a:t>
            </a:r>
            <a:r>
              <a:rPr lang="zh-CN" altLang="en-US" dirty="0"/>
              <a:t>三七</a:t>
            </a:r>
            <a:r>
              <a:rPr lang="en-US" altLang="zh-CN" dirty="0"/>
              <a:t>) — 50–100g, Hǔpò (</a:t>
            </a:r>
            <a:r>
              <a:rPr lang="zh-CN" altLang="en-US" dirty="0"/>
              <a:t>琥珀</a:t>
            </a:r>
            <a:r>
              <a:rPr lang="en-US" altLang="zh-CN" dirty="0"/>
              <a:t>) — 30–50g. Can also take Reishi spore powder</a:t>
            </a:r>
            <a:endParaRPr lang="en-US" dirty="0"/>
          </a:p>
        </p:txBody>
      </p:sp>
    </p:spTree>
    <p:extLst>
      <p:ext uri="{BB962C8B-B14F-4D97-AF65-F5344CB8AC3E}">
        <p14:creationId xmlns:p14="http://schemas.microsoft.com/office/powerpoint/2010/main" val="19599106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D7C08-D513-5ECA-3785-4CF26B0CAF3D}"/>
              </a:ext>
            </a:extLst>
          </p:cNvPr>
          <p:cNvSpPr>
            <a:spLocks noGrp="1"/>
          </p:cNvSpPr>
          <p:nvPr>
            <p:ph type="title"/>
          </p:nvPr>
        </p:nvSpPr>
        <p:spPr>
          <a:xfrm>
            <a:off x="612648" y="502920"/>
            <a:ext cx="4573413" cy="841248"/>
          </a:xfrm>
        </p:spPr>
        <p:txBody>
          <a:bodyPr anchor="b">
            <a:normAutofit/>
          </a:bodyPr>
          <a:lstStyle/>
          <a:p>
            <a:r>
              <a:rPr lang="en-US" sz="2700" dirty="0"/>
              <a:t>Chronic Taxation and blood stasis</a:t>
            </a:r>
          </a:p>
        </p:txBody>
      </p:sp>
      <p:sp>
        <p:nvSpPr>
          <p:cNvPr id="3" name="Content Placeholder 2">
            <a:extLst>
              <a:ext uri="{FF2B5EF4-FFF2-40B4-BE49-F238E27FC236}">
                <a16:creationId xmlns:a16="http://schemas.microsoft.com/office/drawing/2014/main" id="{6D228821-EEF9-7EFE-C7D4-64D6EEBFC33A}"/>
              </a:ext>
            </a:extLst>
          </p:cNvPr>
          <p:cNvSpPr>
            <a:spLocks noGrp="1"/>
          </p:cNvSpPr>
          <p:nvPr>
            <p:ph sz="quarter" idx="14"/>
          </p:nvPr>
        </p:nvSpPr>
        <p:spPr>
          <a:xfrm>
            <a:off x="612648" y="1472184"/>
            <a:ext cx="4573413" cy="4782312"/>
          </a:xfrm>
        </p:spPr>
        <p:txBody>
          <a:bodyPr>
            <a:normAutofit/>
          </a:bodyPr>
          <a:lstStyle/>
          <a:p>
            <a:pPr marL="0" indent="0">
              <a:lnSpc>
                <a:spcPct val="110000"/>
              </a:lnSpc>
              <a:buNone/>
            </a:pPr>
            <a:r>
              <a:rPr lang="en-US" sz="1700" dirty="0"/>
              <a:t>Like believed that in cases of great deficiency following long-term damage, there is always blood stasis entangled with the deficiency. In cases of extreme deficiency, the body may not be able to accept tonics; reckless supplementation can actually lead to qi stagnation and blockage — in other words, trying to go fast may cause failure. Therefore, he added Sānqī (Noto ginseng) to the formula, which both tonifies and promotes</a:t>
            </a:r>
          </a:p>
          <a:p>
            <a:pPr marL="0" indent="0">
              <a:lnSpc>
                <a:spcPct val="110000"/>
              </a:lnSpc>
              <a:buNone/>
            </a:pPr>
            <a:endParaRPr lang="en-US" sz="1700" dirty="0"/>
          </a:p>
          <a:p>
            <a:pPr marL="0" indent="0">
              <a:lnSpc>
                <a:spcPct val="110000"/>
              </a:lnSpc>
              <a:buNone/>
            </a:pPr>
            <a:r>
              <a:rPr lang="en-US" sz="1700" dirty="0"/>
              <a:t>Consider the Taxation formula: Da huang zhe chong wan, which can be used in Multiple Sclerosis with desiccated blood patterns (Gan Xue </a:t>
            </a:r>
            <a:r>
              <a:rPr lang="zh-CN" altLang="en-US" sz="1700" dirty="0"/>
              <a:t>乾血</a:t>
            </a:r>
            <a:r>
              <a:rPr lang="en-US" sz="1700" dirty="0"/>
              <a:t> )</a:t>
            </a:r>
          </a:p>
        </p:txBody>
      </p:sp>
      <p:pic>
        <p:nvPicPr>
          <p:cNvPr id="4" name="Picture 3">
            <a:extLst>
              <a:ext uri="{FF2B5EF4-FFF2-40B4-BE49-F238E27FC236}">
                <a16:creationId xmlns:a16="http://schemas.microsoft.com/office/drawing/2014/main" id="{2FCEAEC7-47AC-A9C9-B4F2-F70FB4399472}"/>
              </a:ext>
            </a:extLst>
          </p:cNvPr>
          <p:cNvPicPr>
            <a:picLocks noChangeAspect="1"/>
          </p:cNvPicPr>
          <p:nvPr/>
        </p:nvPicPr>
        <p:blipFill>
          <a:blip r:embed="rId2"/>
          <a:stretch>
            <a:fillRect/>
          </a:stretch>
        </p:blipFill>
        <p:spPr>
          <a:xfrm>
            <a:off x="5436914" y="2574713"/>
            <a:ext cx="6224082" cy="4171950"/>
          </a:xfrm>
          <a:prstGeom prst="rect">
            <a:avLst/>
          </a:prstGeom>
          <a:noFill/>
        </p:spPr>
      </p:pic>
      <p:pic>
        <p:nvPicPr>
          <p:cNvPr id="6" name="Picture 5">
            <a:extLst>
              <a:ext uri="{FF2B5EF4-FFF2-40B4-BE49-F238E27FC236}">
                <a16:creationId xmlns:a16="http://schemas.microsoft.com/office/drawing/2014/main" id="{17B4534A-97C7-5249-4343-8CA2EDED00BF}"/>
              </a:ext>
            </a:extLst>
          </p:cNvPr>
          <p:cNvPicPr>
            <a:picLocks noChangeAspect="1"/>
          </p:cNvPicPr>
          <p:nvPr/>
        </p:nvPicPr>
        <p:blipFill>
          <a:blip r:embed="rId3"/>
          <a:stretch>
            <a:fillRect/>
          </a:stretch>
        </p:blipFill>
        <p:spPr>
          <a:xfrm>
            <a:off x="6572250" y="111337"/>
            <a:ext cx="3438298" cy="2465662"/>
          </a:xfrm>
          <a:prstGeom prst="rect">
            <a:avLst/>
          </a:prstGeom>
        </p:spPr>
      </p:pic>
    </p:spTree>
    <p:extLst>
      <p:ext uri="{BB962C8B-B14F-4D97-AF65-F5344CB8AC3E}">
        <p14:creationId xmlns:p14="http://schemas.microsoft.com/office/powerpoint/2010/main" val="26914136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F631-01CD-AAC0-5C0A-B9359D91CEF5}"/>
              </a:ext>
            </a:extLst>
          </p:cNvPr>
          <p:cNvSpPr>
            <a:spLocks noGrp="1"/>
          </p:cNvSpPr>
          <p:nvPr>
            <p:ph type="title"/>
          </p:nvPr>
        </p:nvSpPr>
        <p:spPr>
          <a:xfrm>
            <a:off x="612648" y="457200"/>
            <a:ext cx="10954512" cy="795528"/>
          </a:xfrm>
        </p:spPr>
        <p:txBody>
          <a:bodyPr anchor="ctr">
            <a:normAutofit/>
          </a:bodyPr>
          <a:lstStyle/>
          <a:p>
            <a:r>
              <a:rPr lang="en-US" dirty="0"/>
              <a:t>Lee Chen Yu’s  </a:t>
            </a:r>
            <a:r>
              <a:rPr lang="zh-TW" altLang="en-US" dirty="0"/>
              <a:t>李政育 </a:t>
            </a:r>
            <a:r>
              <a:rPr lang="en-US" dirty="0"/>
              <a:t>paralysis formulas</a:t>
            </a:r>
          </a:p>
        </p:txBody>
      </p:sp>
      <p:sp>
        <p:nvSpPr>
          <p:cNvPr id="3" name="Content Placeholder 2">
            <a:extLst>
              <a:ext uri="{FF2B5EF4-FFF2-40B4-BE49-F238E27FC236}">
                <a16:creationId xmlns:a16="http://schemas.microsoft.com/office/drawing/2014/main" id="{9CA829A8-B4EC-765C-2B2D-EB495A8F810D}"/>
              </a:ext>
            </a:extLst>
          </p:cNvPr>
          <p:cNvSpPr>
            <a:spLocks noGrp="1"/>
          </p:cNvSpPr>
          <p:nvPr>
            <p:ph idx="1"/>
          </p:nvPr>
        </p:nvSpPr>
        <p:spPr>
          <a:xfrm>
            <a:off x="612648" y="1362455"/>
            <a:ext cx="5382006" cy="4956047"/>
          </a:xfrm>
        </p:spPr>
        <p:txBody>
          <a:bodyPr>
            <a:normAutofit fontScale="77500" lnSpcReduction="20000"/>
          </a:bodyPr>
          <a:lstStyle/>
          <a:p>
            <a:pPr marL="0" indent="0">
              <a:buNone/>
            </a:pPr>
            <a:r>
              <a:rPr lang="en-US" dirty="0"/>
              <a:t>1. </a:t>
            </a:r>
            <a:r>
              <a:rPr lang="en-US" b="1" dirty="0"/>
              <a:t>Supplement Qi and Invigorate Blood and Transform Stasis</a:t>
            </a:r>
            <a:r>
              <a:rPr lang="zh-TW" altLang="en-US" dirty="0"/>
              <a:t>補氣活血化瘀法</a:t>
            </a:r>
            <a:endParaRPr lang="en-US" altLang="zh-TW" dirty="0"/>
          </a:p>
          <a:p>
            <a:pPr marL="0" indent="0">
              <a:buNone/>
            </a:pPr>
            <a:r>
              <a:rPr lang="en-US" dirty="0"/>
              <a:t>Bu Yang Huan Wu Tang or Huang Qi Gui Zhi Wu Wu Tang </a:t>
            </a:r>
            <a:r>
              <a:rPr lang="zh-TW" altLang="en-US" dirty="0"/>
              <a:t>：補陽還五湯、黃耆五物湯劑類</a:t>
            </a:r>
            <a:endParaRPr lang="en-US" dirty="0"/>
          </a:p>
          <a:p>
            <a:pPr marL="0" indent="0">
              <a:buNone/>
            </a:pPr>
            <a:r>
              <a:rPr lang="en-US" dirty="0"/>
              <a:t>2. </a:t>
            </a:r>
            <a:r>
              <a:rPr lang="en-US" b="1" dirty="0"/>
              <a:t>Dual Qi and Blood supplementation, and unblock the Luo Method </a:t>
            </a:r>
            <a:r>
              <a:rPr lang="zh-TW" altLang="en-US" dirty="0"/>
              <a:t>氣血雙補活血通絡法</a:t>
            </a:r>
            <a:r>
              <a:rPr lang="en-US" altLang="zh-TW" dirty="0"/>
              <a:t>:</a:t>
            </a:r>
          </a:p>
          <a:p>
            <a:pPr marL="0" indent="0">
              <a:buNone/>
            </a:pPr>
            <a:r>
              <a:rPr lang="en-US" altLang="zh-TW" dirty="0"/>
              <a:t>Shi Quan Da Bu tang or Shi Quan Huo Luo Tang </a:t>
            </a:r>
            <a:r>
              <a:rPr lang="zh-TW" altLang="en-US" dirty="0"/>
              <a:t>十全大補湯（或十全活絡湯）</a:t>
            </a:r>
            <a:endParaRPr lang="en-US" dirty="0"/>
          </a:p>
          <a:p>
            <a:pPr marL="0" indent="0">
              <a:buNone/>
            </a:pPr>
            <a:r>
              <a:rPr lang="en-US" dirty="0"/>
              <a:t>3. </a:t>
            </a:r>
            <a:r>
              <a:rPr lang="en-US" b="1" dirty="0"/>
              <a:t>Supplement the Kidney method: </a:t>
            </a:r>
            <a:r>
              <a:rPr lang="zh-TW" altLang="en-US" dirty="0"/>
              <a:t>補腎法 </a:t>
            </a:r>
            <a:r>
              <a:rPr lang="en-US" altLang="zh-TW" dirty="0"/>
              <a:t>(Kidney governs the sea of Marrow). </a:t>
            </a:r>
          </a:p>
          <a:p>
            <a:pPr marL="0" indent="0">
              <a:buNone/>
            </a:pPr>
            <a:r>
              <a:rPr lang="en-US" altLang="zh-TW" dirty="0"/>
              <a:t>You gui yin or Zuo Gui Yin </a:t>
            </a:r>
            <a:r>
              <a:rPr lang="zh-TW" altLang="en-US" dirty="0"/>
              <a:t>右歸、左歸飲劑類</a:t>
            </a:r>
            <a:endParaRPr lang="en-US" altLang="zh-TW" dirty="0"/>
          </a:p>
          <a:p>
            <a:pPr marL="0" indent="0">
              <a:buNone/>
            </a:pPr>
            <a:r>
              <a:rPr lang="en-US" altLang="zh-TW" dirty="0"/>
              <a:t>Methods 4 and 5 are subsets of Method 3</a:t>
            </a:r>
          </a:p>
          <a:p>
            <a:pPr marL="0" indent="0">
              <a:buNone/>
            </a:pPr>
            <a:r>
              <a:rPr lang="en-US" dirty="0"/>
              <a:t>4. </a:t>
            </a:r>
            <a:r>
              <a:rPr lang="en-US" b="1" dirty="0"/>
              <a:t>Warm Kidney Yang </a:t>
            </a:r>
            <a:r>
              <a:rPr lang="zh-CN" altLang="en-US" b="1" dirty="0"/>
              <a:t>溫補腎陽法</a:t>
            </a:r>
            <a:endParaRPr lang="en-US" altLang="zh-CN" b="1" dirty="0"/>
          </a:p>
          <a:p>
            <a:pPr marL="0" indent="0">
              <a:buNone/>
            </a:pPr>
            <a:r>
              <a:rPr lang="en-US" dirty="0"/>
              <a:t>You Gui Yin and Shen Qi wan variants</a:t>
            </a:r>
          </a:p>
          <a:p>
            <a:pPr marL="0" indent="0">
              <a:buNone/>
            </a:pPr>
            <a:r>
              <a:rPr lang="en-US" dirty="0"/>
              <a:t>5. Nourish Kidney Yin </a:t>
            </a:r>
            <a:r>
              <a:rPr lang="zh-TW" altLang="en-US" dirty="0"/>
              <a:t>滋養腎陰法：</a:t>
            </a:r>
            <a:endParaRPr lang="en-US" altLang="zh-TW" dirty="0"/>
          </a:p>
          <a:p>
            <a:pPr marL="0" indent="0">
              <a:buNone/>
            </a:pPr>
            <a:r>
              <a:rPr lang="en-US" altLang="zh-TW" dirty="0"/>
              <a:t>Qi Ju Di Huang wan or Zuo Gui Yin </a:t>
            </a:r>
            <a:r>
              <a:rPr lang="zh-TW" altLang="en-US" dirty="0"/>
              <a:t>杞菊地黃丸或左歸飲等</a:t>
            </a:r>
            <a:endParaRPr lang="en-US" dirty="0"/>
          </a:p>
        </p:txBody>
      </p:sp>
      <p:pic>
        <p:nvPicPr>
          <p:cNvPr id="4" name="Picture 3">
            <a:extLst>
              <a:ext uri="{FF2B5EF4-FFF2-40B4-BE49-F238E27FC236}">
                <a16:creationId xmlns:a16="http://schemas.microsoft.com/office/drawing/2014/main" id="{4A00F09C-6006-9C73-B654-0AB55F2DF87D}"/>
              </a:ext>
            </a:extLst>
          </p:cNvPr>
          <p:cNvPicPr>
            <a:picLocks noChangeAspect="1"/>
          </p:cNvPicPr>
          <p:nvPr/>
        </p:nvPicPr>
        <p:blipFill>
          <a:blip r:embed="rId2"/>
          <a:srcRect l="17281" r="8458" b="-2"/>
          <a:stretch>
            <a:fillRect/>
          </a:stretch>
        </p:blipFill>
        <p:spPr>
          <a:xfrm>
            <a:off x="6185154" y="1362455"/>
            <a:ext cx="5382006" cy="4956047"/>
          </a:xfrm>
          <a:prstGeom prst="rect">
            <a:avLst/>
          </a:prstGeom>
          <a:noFill/>
        </p:spPr>
      </p:pic>
    </p:spTree>
    <p:extLst>
      <p:ext uri="{BB962C8B-B14F-4D97-AF65-F5344CB8AC3E}">
        <p14:creationId xmlns:p14="http://schemas.microsoft.com/office/powerpoint/2010/main" val="1974751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EF37A-4F17-853D-4825-A661F6CA33F5}"/>
              </a:ext>
            </a:extLst>
          </p:cNvPr>
          <p:cNvSpPr>
            <a:spLocks noGrp="1"/>
          </p:cNvSpPr>
          <p:nvPr>
            <p:ph type="title"/>
          </p:nvPr>
        </p:nvSpPr>
        <p:spPr/>
        <p:txBody>
          <a:bodyPr/>
          <a:lstStyle/>
          <a:p>
            <a:r>
              <a:rPr lang="en-US" dirty="0"/>
              <a:t>Wei etymology</a:t>
            </a:r>
          </a:p>
        </p:txBody>
      </p:sp>
      <p:sp>
        <p:nvSpPr>
          <p:cNvPr id="3" name="Content Placeholder 2">
            <a:extLst>
              <a:ext uri="{FF2B5EF4-FFF2-40B4-BE49-F238E27FC236}">
                <a16:creationId xmlns:a16="http://schemas.microsoft.com/office/drawing/2014/main" id="{CA9F515C-91AE-B4A0-AD22-BF265251D94E}"/>
              </a:ext>
            </a:extLst>
          </p:cNvPr>
          <p:cNvSpPr>
            <a:spLocks noGrp="1"/>
          </p:cNvSpPr>
          <p:nvPr>
            <p:ph sz="quarter" idx="14"/>
          </p:nvPr>
        </p:nvSpPr>
        <p:spPr/>
        <p:txBody>
          <a:bodyPr/>
          <a:lstStyle/>
          <a:p>
            <a:r>
              <a:rPr lang="en-US" dirty="0"/>
              <a:t>The Shuowen Jiezi </a:t>
            </a:r>
            <a:r>
              <a:rPr lang="zh-CN" altLang="en-US" dirty="0"/>
              <a:t>說文解字</a:t>
            </a:r>
            <a:r>
              <a:rPr lang="en-US" altLang="zh-CN" dirty="0"/>
              <a:t> (</a:t>
            </a:r>
            <a:r>
              <a:rPr lang="en-US" dirty="0"/>
              <a:t>Explaining Language and Analyzing Characters) categorizes Atrophy under the disease radical</a:t>
            </a:r>
            <a:r>
              <a:rPr lang="en-US" altLang="zh-CN" dirty="0"/>
              <a:t>《</a:t>
            </a:r>
            <a:r>
              <a:rPr lang="zh-CN" altLang="en-US" dirty="0"/>
              <a:t>疒部</a:t>
            </a:r>
            <a:r>
              <a:rPr lang="en-US" altLang="zh-CN" dirty="0"/>
              <a:t>》and defines it as Bi </a:t>
            </a:r>
            <a:r>
              <a:rPr lang="zh-CN" altLang="en-US" dirty="0"/>
              <a:t>痿：痹也。从疒委聲</a:t>
            </a:r>
            <a:r>
              <a:rPr lang="en-US" altLang="zh-CN" dirty="0"/>
              <a:t>. Linguistically, it’s a semantic-phonetic, </a:t>
            </a:r>
            <a:r>
              <a:rPr lang="zh-CN" altLang="en-US" dirty="0"/>
              <a:t>形聲</a:t>
            </a:r>
            <a:r>
              <a:rPr lang="en-US" altLang="zh-CN" dirty="0"/>
              <a:t>; xíngshēng, where one part of the character represents the Sound and the other the Meaning. </a:t>
            </a:r>
          </a:p>
          <a:p>
            <a:pPr marL="0" indent="0">
              <a:buNone/>
            </a:pPr>
            <a:r>
              <a:rPr lang="en-US" altLang="zh-CN" dirty="0"/>
              <a:t>Now even though </a:t>
            </a:r>
            <a:r>
              <a:rPr lang="zh-CN" altLang="en-US" dirty="0"/>
              <a:t>萎 </a:t>
            </a:r>
            <a:r>
              <a:rPr lang="en-US" altLang="zh-CN" dirty="0"/>
              <a:t>is seen as the phonetic, it actually means wither. Represents the image of Grasses</a:t>
            </a:r>
            <a:r>
              <a:rPr lang="zh-CN" altLang="en-US" dirty="0"/>
              <a:t> </a:t>
            </a:r>
            <a:r>
              <a:rPr lang="en-US" altLang="zh-CN" dirty="0"/>
              <a:t>and</a:t>
            </a:r>
            <a:r>
              <a:rPr lang="zh-CN" altLang="en-US" dirty="0"/>
              <a:t> </a:t>
            </a:r>
            <a:r>
              <a:rPr lang="en-US" altLang="zh-CN" dirty="0"/>
              <a:t>trees dried up and dying </a:t>
            </a:r>
            <a:r>
              <a:rPr lang="zh-CN" altLang="en-US" dirty="0"/>
              <a:t>草木枯死</a:t>
            </a:r>
            <a:endParaRPr lang="en-US" dirty="0"/>
          </a:p>
        </p:txBody>
      </p:sp>
      <p:pic>
        <p:nvPicPr>
          <p:cNvPr id="5" name="Picture 4">
            <a:extLst>
              <a:ext uri="{FF2B5EF4-FFF2-40B4-BE49-F238E27FC236}">
                <a16:creationId xmlns:a16="http://schemas.microsoft.com/office/drawing/2014/main" id="{EDCC6581-4D07-2D3C-8C12-A063814F6841}"/>
              </a:ext>
            </a:extLst>
          </p:cNvPr>
          <p:cNvPicPr>
            <a:picLocks noChangeAspect="1"/>
          </p:cNvPicPr>
          <p:nvPr/>
        </p:nvPicPr>
        <p:blipFill>
          <a:blip r:embed="rId3"/>
          <a:stretch>
            <a:fillRect/>
          </a:stretch>
        </p:blipFill>
        <p:spPr>
          <a:xfrm>
            <a:off x="5597168" y="1472184"/>
            <a:ext cx="2901789" cy="2341360"/>
          </a:xfrm>
          <a:prstGeom prst="rect">
            <a:avLst/>
          </a:prstGeom>
        </p:spPr>
      </p:pic>
      <p:pic>
        <p:nvPicPr>
          <p:cNvPr id="6" name="Picture 5">
            <a:extLst>
              <a:ext uri="{FF2B5EF4-FFF2-40B4-BE49-F238E27FC236}">
                <a16:creationId xmlns:a16="http://schemas.microsoft.com/office/drawing/2014/main" id="{49883AFC-D62E-9229-638A-6A7FF6BC34F6}"/>
              </a:ext>
            </a:extLst>
          </p:cNvPr>
          <p:cNvPicPr>
            <a:picLocks noChangeAspect="1"/>
          </p:cNvPicPr>
          <p:nvPr/>
        </p:nvPicPr>
        <p:blipFill>
          <a:blip r:embed="rId4"/>
          <a:stretch>
            <a:fillRect/>
          </a:stretch>
        </p:blipFill>
        <p:spPr>
          <a:xfrm>
            <a:off x="5786120" y="3863340"/>
            <a:ext cx="2523884" cy="2499523"/>
          </a:xfrm>
          <a:prstGeom prst="rect">
            <a:avLst/>
          </a:prstGeom>
        </p:spPr>
      </p:pic>
    </p:spTree>
    <p:extLst>
      <p:ext uri="{BB962C8B-B14F-4D97-AF65-F5344CB8AC3E}">
        <p14:creationId xmlns:p14="http://schemas.microsoft.com/office/powerpoint/2010/main" val="521075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B3F382D-DB7E-9BB7-92DD-8A40D0E13201}"/>
              </a:ext>
            </a:extLst>
          </p:cNvPr>
          <p:cNvSpPr>
            <a:spLocks noGrp="1"/>
          </p:cNvSpPr>
          <p:nvPr>
            <p:ph type="title"/>
          </p:nvPr>
        </p:nvSpPr>
        <p:spPr>
          <a:xfrm>
            <a:off x="612648" y="502920"/>
            <a:ext cx="3401568" cy="1444752"/>
          </a:xfrm>
        </p:spPr>
        <p:txBody>
          <a:bodyPr anchor="b">
            <a:normAutofit/>
          </a:bodyPr>
          <a:lstStyle/>
          <a:p>
            <a:r>
              <a:rPr lang="en-US" dirty="0"/>
              <a:t>Process of Metal/ Fall </a:t>
            </a:r>
          </a:p>
        </p:txBody>
      </p:sp>
      <p:pic>
        <p:nvPicPr>
          <p:cNvPr id="5" name="Content Placeholder 4">
            <a:extLst>
              <a:ext uri="{FF2B5EF4-FFF2-40B4-BE49-F238E27FC236}">
                <a16:creationId xmlns:a16="http://schemas.microsoft.com/office/drawing/2014/main" id="{E7939F03-F0B8-1765-A79D-35CA7CDA9280}"/>
              </a:ext>
            </a:extLst>
          </p:cNvPr>
          <p:cNvPicPr>
            <a:picLocks noGrp="1" noChangeAspect="1"/>
          </p:cNvPicPr>
          <p:nvPr>
            <p:ph sz="quarter" idx="14"/>
          </p:nvPr>
        </p:nvPicPr>
        <p:blipFill>
          <a:blip r:embed="rId2"/>
          <a:srcRect t="23890" r="1" b="26772"/>
          <a:stretch>
            <a:fillRect/>
          </a:stretch>
        </p:blipFill>
        <p:spPr>
          <a:xfrm>
            <a:off x="612648" y="2084832"/>
            <a:ext cx="3401568" cy="4169664"/>
          </a:xfrm>
          <a:prstGeom prst="rect">
            <a:avLst/>
          </a:prstGeom>
          <a:noFill/>
        </p:spPr>
      </p:pic>
      <p:pic>
        <p:nvPicPr>
          <p:cNvPr id="6" name="Picture 5">
            <a:extLst>
              <a:ext uri="{FF2B5EF4-FFF2-40B4-BE49-F238E27FC236}">
                <a16:creationId xmlns:a16="http://schemas.microsoft.com/office/drawing/2014/main" id="{0608CD0E-D0FA-2128-54FF-0B5096508BCA}"/>
              </a:ext>
            </a:extLst>
          </p:cNvPr>
          <p:cNvPicPr>
            <a:picLocks noChangeAspect="1"/>
          </p:cNvPicPr>
          <p:nvPr/>
        </p:nvPicPr>
        <p:blipFill>
          <a:blip r:embed="rId3"/>
          <a:srcRect l="8416" r="8417" b="1"/>
          <a:stretch>
            <a:fillRect/>
          </a:stretch>
        </p:blipFill>
        <p:spPr>
          <a:xfrm>
            <a:off x="4802819" y="10"/>
            <a:ext cx="7265819" cy="6857990"/>
          </a:xfrm>
          <a:prstGeom prst="rect">
            <a:avLst/>
          </a:prstGeom>
          <a:noFill/>
        </p:spPr>
      </p:pic>
    </p:spTree>
    <p:extLst>
      <p:ext uri="{BB962C8B-B14F-4D97-AF65-F5344CB8AC3E}">
        <p14:creationId xmlns:p14="http://schemas.microsoft.com/office/powerpoint/2010/main" val="2775297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8EAF13D-6BA4-6676-2D8C-6132EED7A421}"/>
              </a:ext>
            </a:extLst>
          </p:cNvPr>
          <p:cNvSpPr>
            <a:spLocks noGrp="1"/>
          </p:cNvSpPr>
          <p:nvPr>
            <p:ph type="title"/>
          </p:nvPr>
        </p:nvSpPr>
        <p:spPr>
          <a:xfrm>
            <a:off x="5605272" y="502920"/>
            <a:ext cx="5961888" cy="1197864"/>
          </a:xfrm>
        </p:spPr>
        <p:txBody>
          <a:bodyPr/>
          <a:lstStyle/>
          <a:p>
            <a:r>
              <a:rPr lang="en-US" dirty="0"/>
              <a:t>Death has Yin and Yang, Metal relating to Fall and Heaven</a:t>
            </a:r>
          </a:p>
        </p:txBody>
      </p:sp>
      <p:pic>
        <p:nvPicPr>
          <p:cNvPr id="5" name="Content Placeholder 4">
            <a:extLst>
              <a:ext uri="{FF2B5EF4-FFF2-40B4-BE49-F238E27FC236}">
                <a16:creationId xmlns:a16="http://schemas.microsoft.com/office/drawing/2014/main" id="{0669403B-F653-CBAF-B391-CE619BD3966B}"/>
              </a:ext>
            </a:extLst>
          </p:cNvPr>
          <p:cNvPicPr>
            <a:picLocks noGrp="1" noChangeAspect="1"/>
          </p:cNvPicPr>
          <p:nvPr>
            <p:ph type="pic" sz="quarter" idx="15"/>
          </p:nvPr>
        </p:nvPicPr>
        <p:blipFill>
          <a:blip r:embed="rId2"/>
          <a:srcRect l="18364" r="33144" b="-1"/>
          <a:stretch>
            <a:fillRect/>
          </a:stretch>
        </p:blipFill>
        <p:spPr>
          <a:xfrm>
            <a:off x="115866" y="10"/>
            <a:ext cx="4837176" cy="6857990"/>
          </a:xfrm>
          <a:prstGeom prst="rect">
            <a:avLst/>
          </a:prstGeom>
          <a:noFill/>
        </p:spPr>
      </p:pic>
      <p:pic>
        <p:nvPicPr>
          <p:cNvPr id="6" name="Picture 5">
            <a:extLst>
              <a:ext uri="{FF2B5EF4-FFF2-40B4-BE49-F238E27FC236}">
                <a16:creationId xmlns:a16="http://schemas.microsoft.com/office/drawing/2014/main" id="{FF0F58D9-710C-B4FE-BC78-C7DBD7BB63E6}"/>
              </a:ext>
            </a:extLst>
          </p:cNvPr>
          <p:cNvPicPr>
            <a:picLocks noChangeAspect="1"/>
          </p:cNvPicPr>
          <p:nvPr/>
        </p:nvPicPr>
        <p:blipFill>
          <a:blip r:embed="rId3"/>
          <a:srcRect l="1834" r="9805" b="1"/>
          <a:stretch>
            <a:fillRect/>
          </a:stretch>
        </p:blipFill>
        <p:spPr>
          <a:xfrm>
            <a:off x="5605272" y="1801366"/>
            <a:ext cx="5961888" cy="5056633"/>
          </a:xfrm>
          <a:prstGeom prst="rect">
            <a:avLst/>
          </a:prstGeom>
          <a:noFill/>
        </p:spPr>
      </p:pic>
    </p:spTree>
    <p:extLst>
      <p:ext uri="{BB962C8B-B14F-4D97-AF65-F5344CB8AC3E}">
        <p14:creationId xmlns:p14="http://schemas.microsoft.com/office/powerpoint/2010/main" val="838092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424B6-9CD9-62C2-59C3-F7102B40A3A0}"/>
              </a:ext>
            </a:extLst>
          </p:cNvPr>
          <p:cNvSpPr>
            <a:spLocks noGrp="1"/>
          </p:cNvSpPr>
          <p:nvPr>
            <p:ph type="title"/>
          </p:nvPr>
        </p:nvSpPr>
        <p:spPr/>
        <p:txBody>
          <a:bodyPr/>
          <a:lstStyle/>
          <a:p>
            <a:r>
              <a:rPr lang="en-US" dirty="0"/>
              <a:t>Suwen 44 sequence </a:t>
            </a:r>
          </a:p>
        </p:txBody>
      </p:sp>
      <p:sp>
        <p:nvSpPr>
          <p:cNvPr id="3" name="Content Placeholder 2">
            <a:extLst>
              <a:ext uri="{FF2B5EF4-FFF2-40B4-BE49-F238E27FC236}">
                <a16:creationId xmlns:a16="http://schemas.microsoft.com/office/drawing/2014/main" id="{634F7F9F-3FDA-B927-BA82-858CD637DCFF}"/>
              </a:ext>
            </a:extLst>
          </p:cNvPr>
          <p:cNvSpPr>
            <a:spLocks noGrp="1"/>
          </p:cNvSpPr>
          <p:nvPr>
            <p:ph idx="1"/>
          </p:nvPr>
        </p:nvSpPr>
        <p:spPr/>
        <p:txBody>
          <a:bodyPr/>
          <a:lstStyle/>
          <a:p>
            <a:r>
              <a:rPr lang="en-US" dirty="0"/>
              <a:t>Chapter 44, Wěi Lùn</a:t>
            </a:r>
            <a:r>
              <a:rPr lang="en-US" altLang="zh-CN" dirty="0"/>
              <a:t>《</a:t>
            </a:r>
            <a:r>
              <a:rPr lang="zh-CN" altLang="en-US" dirty="0"/>
              <a:t>痿論</a:t>
            </a:r>
            <a:r>
              <a:rPr lang="en-US" altLang="zh-CN" dirty="0"/>
              <a:t>》</a:t>
            </a:r>
            <a:r>
              <a:rPr lang="en-US" dirty="0"/>
              <a:t> is the canonical chapter describing the treatment of Atrophy. Interestingly enough, this chapter comes after the chapter on  Bì Lùn</a:t>
            </a:r>
            <a:r>
              <a:rPr lang="en-US" altLang="zh-CN" dirty="0"/>
              <a:t>《</a:t>
            </a:r>
            <a:r>
              <a:rPr lang="zh-CN" altLang="en-US" dirty="0"/>
              <a:t>痺論</a:t>
            </a:r>
            <a:r>
              <a:rPr lang="en-US" altLang="zh-CN" dirty="0"/>
              <a:t>》 </a:t>
            </a:r>
            <a:r>
              <a:rPr lang="en-US" dirty="0"/>
              <a:t>. The order of 《</a:t>
            </a:r>
            <a:r>
              <a:rPr lang="zh-CN" altLang="en-US" dirty="0"/>
              <a:t>痺論</a:t>
            </a:r>
            <a:r>
              <a:rPr lang="en-US" altLang="zh-CN" dirty="0"/>
              <a:t>》 ("</a:t>
            </a:r>
            <a:r>
              <a:rPr lang="en-US" dirty="0"/>
              <a:t>Bì Lùn") followed by 《</a:t>
            </a:r>
            <a:r>
              <a:rPr lang="zh-CN" altLang="en-US" dirty="0"/>
              <a:t>痿論</a:t>
            </a:r>
            <a:r>
              <a:rPr lang="en-US" altLang="zh-CN" dirty="0"/>
              <a:t>》 ("</a:t>
            </a:r>
            <a:r>
              <a:rPr lang="en-US" dirty="0"/>
              <a:t>Wěi Lùn") in the Suwen is not accidental, but deeply intentional.  In fact, this sequencing reflects both a clinical logic and a pathomechanistic progression within classical Chinese medicine.</a:t>
            </a:r>
          </a:p>
          <a:p>
            <a:pPr marL="0" indent="0">
              <a:buNone/>
            </a:pPr>
            <a:r>
              <a:rPr lang="en-US" altLang="zh-CN" dirty="0"/>
              <a:t>It signifies a p</a:t>
            </a:r>
            <a:r>
              <a:rPr lang="en-US" dirty="0"/>
              <a:t>rogression from Bì obstruction to Atrophy.. Many cases of Wei </a:t>
            </a:r>
            <a:r>
              <a:rPr lang="zh-CN" altLang="en-US" dirty="0"/>
              <a:t>痿 </a:t>
            </a:r>
            <a:r>
              <a:rPr lang="en-US" dirty="0"/>
              <a:t>begin as Bi </a:t>
            </a:r>
            <a:r>
              <a:rPr lang="zh-CN" altLang="en-US" dirty="0"/>
              <a:t>痺</a:t>
            </a:r>
            <a:endParaRPr lang="en-US" dirty="0"/>
          </a:p>
          <a:p>
            <a:pPr marL="0" indent="0">
              <a:buNone/>
            </a:pPr>
            <a:r>
              <a:rPr lang="en-US" dirty="0"/>
              <a:t>An  Obstruction of qi and blood by external pathogens (wind, cold, damp, heat), leading to an internal deficiency of Qi, yin, fluids, jing, marrow which causes Wěi. Clinically, for example, chronic damp-heat bi syndrome can burn yin and damage the sinews, eventually leading to Wei</a:t>
            </a:r>
            <a:r>
              <a:rPr lang="en-US" altLang="zh-CN" dirty="0"/>
              <a:t>).</a:t>
            </a:r>
          </a:p>
          <a:p>
            <a:pPr marL="0" indent="0">
              <a:buNone/>
            </a:pPr>
            <a:r>
              <a:rPr lang="en-US" dirty="0"/>
              <a:t>This chapter progression also illustrates a Yang to Yin spectrum: </a:t>
            </a:r>
            <a:r>
              <a:rPr lang="zh-CN" altLang="en-US" dirty="0"/>
              <a:t>痺 </a:t>
            </a:r>
            <a:r>
              <a:rPr lang="en-US" dirty="0"/>
              <a:t>represents excess/pathogenic obstruction (a more "yang" dynamic).</a:t>
            </a:r>
            <a:r>
              <a:rPr lang="zh-CN" altLang="en-US" dirty="0"/>
              <a:t>痿 </a:t>
            </a:r>
            <a:r>
              <a:rPr lang="en-US" dirty="0"/>
              <a:t>represents deficiency/degeneration (a more "yin" dynamic). The Neijing often moves from exterior/excess to interior/deficiency, or from reversible to deeper degeneration.</a:t>
            </a:r>
          </a:p>
        </p:txBody>
      </p:sp>
    </p:spTree>
    <p:extLst>
      <p:ext uri="{BB962C8B-B14F-4D97-AF65-F5344CB8AC3E}">
        <p14:creationId xmlns:p14="http://schemas.microsoft.com/office/powerpoint/2010/main" val="1783005242"/>
      </p:ext>
    </p:extLst>
  </p:cSld>
  <p:clrMapOvr>
    <a:masterClrMapping/>
  </p:clrMapOvr>
</p:sld>
</file>

<file path=ppt/theme/theme1.xml><?xml version="1.0" encoding="utf-8"?>
<a:theme xmlns:a="http://schemas.openxmlformats.org/drawingml/2006/main" name="Chroma">
  <a:themeElements>
    <a:clrScheme name="Chroma">
      <a:dk1>
        <a:srgbClr val="131313"/>
      </a:dk1>
      <a:lt1>
        <a:sysClr val="window" lastClr="FFFFFF"/>
      </a:lt1>
      <a:dk2>
        <a:srgbClr val="0C233A"/>
      </a:dk2>
      <a:lt2>
        <a:srgbClr val="F5FAFD"/>
      </a:lt2>
      <a:accent1>
        <a:srgbClr val="4485DC"/>
      </a:accent1>
      <a:accent2>
        <a:srgbClr val="25AAD5"/>
      </a:accent2>
      <a:accent3>
        <a:srgbClr val="5BBEAC"/>
      </a:accent3>
      <a:accent4>
        <a:srgbClr val="6666E2"/>
      </a:accent4>
      <a:accent5>
        <a:srgbClr val="66C26C"/>
      </a:accent5>
      <a:accent6>
        <a:srgbClr val="10CF9B"/>
      </a:accent6>
      <a:hlink>
        <a:srgbClr val="4485DC"/>
      </a:hlink>
      <a:folHlink>
        <a:srgbClr val="25AAD5"/>
      </a:folHlink>
    </a:clrScheme>
    <a:fontScheme name="Custom 2">
      <a:majorFont>
        <a:latin typeface="Aptos Light"/>
        <a:ea typeface=""/>
        <a:cs typeface=""/>
      </a:majorFont>
      <a:minorFont>
        <a:latin typeface="Apto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ma" id="{DC2B181E-9B25-4FFB-A269-A81149E37B96}" vid="{FD28A279-D9A1-4F6C-9122-D382EE67827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8E90D70-C453-44A5-AEBD-56EBFBF9A290}">
  <we:reference id="wa200005566" version="3.0.0.2" store="en-US" storeType="OMEX"/>
  <we:alternateReferences>
    <we:reference id="wa200005566" version="3.0.0.2" store="wa200005566"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6144</TotalTime>
  <Words>8217</Words>
  <Application>Microsoft Office PowerPoint</Application>
  <PresentationFormat>Ecrã Panorâmico</PresentationFormat>
  <Paragraphs>361</Paragraphs>
  <Slides>55</Slides>
  <Notes>1</Notes>
  <HiddenSlides>0</HiddenSlides>
  <MMClips>0</MMClips>
  <ScaleCrop>false</ScaleCrop>
  <HeadingPairs>
    <vt:vector size="6" baseType="variant">
      <vt:variant>
        <vt:lpstr>Tipos de letra usados</vt:lpstr>
      </vt:variant>
      <vt:variant>
        <vt:i4>3</vt:i4>
      </vt:variant>
      <vt:variant>
        <vt:lpstr>Tema</vt:lpstr>
      </vt:variant>
      <vt:variant>
        <vt:i4>1</vt:i4>
      </vt:variant>
      <vt:variant>
        <vt:lpstr>Títulos dos diapositivos</vt:lpstr>
      </vt:variant>
      <vt:variant>
        <vt:i4>55</vt:i4>
      </vt:variant>
    </vt:vector>
  </HeadingPairs>
  <TitlesOfParts>
    <vt:vector size="59" baseType="lpstr">
      <vt:lpstr>Aptos</vt:lpstr>
      <vt:lpstr>Aptos Light</vt:lpstr>
      <vt:lpstr>Arial</vt:lpstr>
      <vt:lpstr>Chroma</vt:lpstr>
      <vt:lpstr>Multiple Sclerosis and Myasthenia Gravis</vt:lpstr>
      <vt:lpstr>Multiple sclerosis pathophysiology</vt:lpstr>
      <vt:lpstr>Myoasthenia Gravis pathophysiology</vt:lpstr>
      <vt:lpstr>MS and MG disease names</vt:lpstr>
      <vt:lpstr>Wěi Zhèng 痿證 (Atrophy/ wilting syndrome) </vt:lpstr>
      <vt:lpstr>Wei etymology</vt:lpstr>
      <vt:lpstr>Process of Metal/ Fall </vt:lpstr>
      <vt:lpstr>Death has Yin and Yang, Metal relating to Fall and Heaven</vt:lpstr>
      <vt:lpstr>Suwen 44 sequence </vt:lpstr>
      <vt:lpstr>Suwen 44 </vt:lpstr>
      <vt:lpstr>Fire desiccating Metal</vt:lpstr>
      <vt:lpstr>Suwen 74--19 lines Pathomechanism 病機十九條</vt:lpstr>
      <vt:lpstr>Lung Metal</vt:lpstr>
      <vt:lpstr>5 evils </vt:lpstr>
      <vt:lpstr>Nanjing 49</vt:lpstr>
      <vt:lpstr>TCM common etiologies</vt:lpstr>
      <vt:lpstr>Yangming</vt:lpstr>
      <vt:lpstr>Ling gu 靈骨 da bai 大白 22.04-22.05</vt:lpstr>
      <vt:lpstr>Vacuity and repletion </vt:lpstr>
      <vt:lpstr>Si Ma  駟馬 88.17-88.19</vt:lpstr>
      <vt:lpstr>San Jiu Li 三九里</vt:lpstr>
      <vt:lpstr>WXZ on Myoasthenia Gravis</vt:lpstr>
      <vt:lpstr>Myoasthenia Gravis strategies</vt:lpstr>
      <vt:lpstr>Heat and Cold types</vt:lpstr>
      <vt:lpstr>Jin Yin Shang Xia 金營上穴｜金营下穴</vt:lpstr>
      <vt:lpstr>Autoimmune Pulse Diagnosis</vt:lpstr>
      <vt:lpstr>Latent qi signs</vt:lpstr>
      <vt:lpstr>Autoimmune facial diagnosis</vt:lpstr>
      <vt:lpstr>Blood Bi/ Xue Bi</vt:lpstr>
      <vt:lpstr>Huang qi gui zhi wu wu tang 黃耆桂枝五物湯</vt:lpstr>
      <vt:lpstr>絡病 Luo disease</vt:lpstr>
      <vt:lpstr>Tung concept of Polio 小儿麻痹</vt:lpstr>
      <vt:lpstr>Shen Jian</vt:lpstr>
      <vt:lpstr>Six shoulders 六肩</vt:lpstr>
      <vt:lpstr>CM concept of Nerves 神經</vt:lpstr>
      <vt:lpstr>Huang Shi Pei 黃仕沛 “on Ma huang”</vt:lpstr>
      <vt:lpstr>中風痱 Zhòng fēng fèi</vt:lpstr>
      <vt:lpstr>Xu Ming Tang 續命湯 Life-Restoring Decoction) </vt:lpstr>
      <vt:lpstr>Xu Ming Tang indications per HSP</vt:lpstr>
      <vt:lpstr>Yangming medicinals</vt:lpstr>
      <vt:lpstr>Feng Yin tang</vt:lpstr>
      <vt:lpstr>Sea of Marrow</vt:lpstr>
      <vt:lpstr>Gu Mai vs Bu Gu Mai</vt:lpstr>
      <vt:lpstr>Quan Xi 全息 Holographic Model </vt:lpstr>
      <vt:lpstr>Tung acupuncture on “Ji 脊” and Nao 腦 </vt:lpstr>
      <vt:lpstr>Brain correspondence</vt:lpstr>
      <vt:lpstr>Zheng Ji 正脊</vt:lpstr>
      <vt:lpstr>San hui </vt:lpstr>
      <vt:lpstr>Zhou Yuan, Zhou Kun, Zhou Lun</vt:lpstr>
      <vt:lpstr>Huo Ying 火硬 and Huo zhu 火主</vt:lpstr>
      <vt:lpstr>CXH on Marrow needling</vt:lpstr>
      <vt:lpstr>Gu Sui 骨髓 meaning </vt:lpstr>
      <vt:lpstr>Leg qi  脚氣</vt:lpstr>
      <vt:lpstr>Chronic Taxation and blood stasis</vt:lpstr>
      <vt:lpstr>Lee Chen Yu’s  李政育 paralysis formulas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Ivan Zavala</dc:creator>
  <cp:lastModifiedBy>Alexandre Secretin</cp:lastModifiedBy>
  <cp:revision>3</cp:revision>
  <dcterms:created xsi:type="dcterms:W3CDTF">2025-07-09T07:07:29Z</dcterms:created>
  <dcterms:modified xsi:type="dcterms:W3CDTF">2025-11-12T18:52:05Z</dcterms:modified>
</cp:coreProperties>
</file>